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ΜΑΡΙΑ" initials="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E84F1-2F74-40B0-8207-BC261E20F02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8926CD7-FCBB-448C-B886-928B1B102817}">
      <dgm:prSet/>
      <dgm:spPr/>
      <dgm:t>
        <a:bodyPr/>
        <a:lstStyle/>
        <a:p>
          <a:pPr rtl="0"/>
          <a:r>
            <a:rPr lang="el-GR" dirty="0" smtClean="0"/>
            <a:t>1</a:t>
          </a:r>
          <a:endParaRPr lang="el-GR" dirty="0"/>
        </a:p>
      </dgm:t>
    </dgm:pt>
    <dgm:pt modelId="{C431500E-034F-4A5F-BB4E-76BB89E39C8A}" type="parTrans" cxnId="{D729E6BA-0CCB-49D1-A7BA-BDF69D25271B}">
      <dgm:prSet/>
      <dgm:spPr/>
      <dgm:t>
        <a:bodyPr/>
        <a:lstStyle/>
        <a:p>
          <a:endParaRPr lang="el-GR"/>
        </a:p>
      </dgm:t>
    </dgm:pt>
    <dgm:pt modelId="{8FA9537A-6749-4518-86A1-6C9E59C231CB}" type="sibTrans" cxnId="{D729E6BA-0CCB-49D1-A7BA-BDF69D25271B}">
      <dgm:prSet/>
      <dgm:spPr/>
      <dgm:t>
        <a:bodyPr/>
        <a:lstStyle/>
        <a:p>
          <a:endParaRPr lang="el-GR"/>
        </a:p>
      </dgm:t>
    </dgm:pt>
    <dgm:pt modelId="{D913D9BE-35AC-49DF-9E59-767A2A199467}">
      <dgm:prSet/>
      <dgm:spPr/>
      <dgm:t>
        <a:bodyPr/>
        <a:lstStyle/>
        <a:p>
          <a:pPr rtl="0"/>
          <a:r>
            <a:rPr lang="el-GR" dirty="0" smtClean="0"/>
            <a:t>2</a:t>
          </a:r>
          <a:endParaRPr lang="el-GR" dirty="0"/>
        </a:p>
      </dgm:t>
    </dgm:pt>
    <dgm:pt modelId="{F5B813BC-6868-4B7C-860B-F6DFAA4211E8}" type="parTrans" cxnId="{818154A0-ADBF-4A57-9CCC-C2C69B9EA2C6}">
      <dgm:prSet/>
      <dgm:spPr/>
      <dgm:t>
        <a:bodyPr/>
        <a:lstStyle/>
        <a:p>
          <a:endParaRPr lang="el-GR"/>
        </a:p>
      </dgm:t>
    </dgm:pt>
    <dgm:pt modelId="{32075AE8-43A5-407B-81EB-B993E4B4051D}" type="sibTrans" cxnId="{818154A0-ADBF-4A57-9CCC-C2C69B9EA2C6}">
      <dgm:prSet/>
      <dgm:spPr/>
      <dgm:t>
        <a:bodyPr/>
        <a:lstStyle/>
        <a:p>
          <a:endParaRPr lang="el-GR"/>
        </a:p>
      </dgm:t>
    </dgm:pt>
    <dgm:pt modelId="{72B285DB-2692-4132-826D-DF7366A1739B}">
      <dgm:prSet/>
      <dgm:spPr/>
      <dgm:t>
        <a:bodyPr/>
        <a:lstStyle/>
        <a:p>
          <a:pPr rtl="0"/>
          <a:r>
            <a:rPr lang="el-GR" dirty="0" smtClean="0"/>
            <a:t>3</a:t>
          </a:r>
          <a:endParaRPr lang="el-GR" dirty="0"/>
        </a:p>
      </dgm:t>
    </dgm:pt>
    <dgm:pt modelId="{7A916116-F95F-4A4E-A90C-36E84459E5C3}" type="parTrans" cxnId="{23798799-A5D4-46E6-BBB2-D179BE3373F9}">
      <dgm:prSet/>
      <dgm:spPr/>
      <dgm:t>
        <a:bodyPr/>
        <a:lstStyle/>
        <a:p>
          <a:endParaRPr lang="el-GR"/>
        </a:p>
      </dgm:t>
    </dgm:pt>
    <dgm:pt modelId="{A18E93F5-68C2-41F7-B7BE-57E0AD4F6DF1}" type="sibTrans" cxnId="{23798799-A5D4-46E6-BBB2-D179BE3373F9}">
      <dgm:prSet/>
      <dgm:spPr/>
      <dgm:t>
        <a:bodyPr/>
        <a:lstStyle/>
        <a:p>
          <a:endParaRPr lang="el-GR"/>
        </a:p>
      </dgm:t>
    </dgm:pt>
    <dgm:pt modelId="{BEE4FC3D-8429-4286-A23F-30606D0CE2D6}">
      <dgm:prSet/>
      <dgm:spPr/>
      <dgm:t>
        <a:bodyPr/>
        <a:lstStyle/>
        <a:p>
          <a:pPr rtl="0"/>
          <a:r>
            <a:rPr lang="el-GR" dirty="0" smtClean="0"/>
            <a:t>4</a:t>
          </a:r>
          <a:endParaRPr lang="el-GR" dirty="0"/>
        </a:p>
      </dgm:t>
    </dgm:pt>
    <dgm:pt modelId="{A35FE6DD-6C0C-4932-9140-29F6701D0FDC}" type="parTrans" cxnId="{D375BD64-7F4E-4612-BDD2-383CF288B768}">
      <dgm:prSet/>
      <dgm:spPr/>
      <dgm:t>
        <a:bodyPr/>
        <a:lstStyle/>
        <a:p>
          <a:endParaRPr lang="el-GR"/>
        </a:p>
      </dgm:t>
    </dgm:pt>
    <dgm:pt modelId="{8EE4F7BB-CB40-4FD9-93BA-4ED9330F1177}" type="sibTrans" cxnId="{D375BD64-7F4E-4612-BDD2-383CF288B768}">
      <dgm:prSet/>
      <dgm:spPr/>
      <dgm:t>
        <a:bodyPr/>
        <a:lstStyle/>
        <a:p>
          <a:endParaRPr lang="el-GR"/>
        </a:p>
      </dgm:t>
    </dgm:pt>
    <dgm:pt modelId="{2056BADE-051C-41DF-BDAC-127AF3EF7DF5}">
      <dgm:prSet/>
      <dgm:spPr/>
      <dgm:t>
        <a:bodyPr/>
        <a:lstStyle/>
        <a:p>
          <a:pPr rtl="0"/>
          <a:r>
            <a:rPr lang="el-GR" dirty="0" smtClean="0"/>
            <a:t>5</a:t>
          </a:r>
          <a:endParaRPr lang="el-GR" dirty="0"/>
        </a:p>
      </dgm:t>
    </dgm:pt>
    <dgm:pt modelId="{70D1FC3E-E471-48A6-ADAA-D0223CE5DBD0}" type="parTrans" cxnId="{D45BD5C8-CB4A-4100-B204-414CC61FDA72}">
      <dgm:prSet/>
      <dgm:spPr/>
      <dgm:t>
        <a:bodyPr/>
        <a:lstStyle/>
        <a:p>
          <a:endParaRPr lang="el-GR"/>
        </a:p>
      </dgm:t>
    </dgm:pt>
    <dgm:pt modelId="{9AC98B1E-83C1-4176-96BC-7D3BCB03D13A}" type="sibTrans" cxnId="{D45BD5C8-CB4A-4100-B204-414CC61FDA72}">
      <dgm:prSet/>
      <dgm:spPr/>
      <dgm:t>
        <a:bodyPr/>
        <a:lstStyle/>
        <a:p>
          <a:endParaRPr lang="el-GR"/>
        </a:p>
      </dgm:t>
    </dgm:pt>
    <dgm:pt modelId="{6D8805A6-05FE-4EAA-AAC4-79F670102DAB}">
      <dgm:prSet/>
      <dgm:spPr/>
      <dgm:t>
        <a:bodyPr/>
        <a:lstStyle/>
        <a:p>
          <a:pPr rtl="0"/>
          <a:r>
            <a:rPr lang="el-GR" dirty="0" smtClean="0"/>
            <a:t>6</a:t>
          </a:r>
          <a:endParaRPr lang="el-GR" dirty="0"/>
        </a:p>
      </dgm:t>
    </dgm:pt>
    <dgm:pt modelId="{906D0F17-9501-48ED-A323-91C8DCD683B7}" type="parTrans" cxnId="{5353CDA9-4722-4735-B77E-BCE14A66CDCB}">
      <dgm:prSet/>
      <dgm:spPr/>
      <dgm:t>
        <a:bodyPr/>
        <a:lstStyle/>
        <a:p>
          <a:endParaRPr lang="el-GR"/>
        </a:p>
      </dgm:t>
    </dgm:pt>
    <dgm:pt modelId="{9FC23895-9E8B-4F05-B16E-9621C6532985}" type="sibTrans" cxnId="{5353CDA9-4722-4735-B77E-BCE14A66CDCB}">
      <dgm:prSet/>
      <dgm:spPr/>
      <dgm:t>
        <a:bodyPr/>
        <a:lstStyle/>
        <a:p>
          <a:endParaRPr lang="el-GR"/>
        </a:p>
      </dgm:t>
    </dgm:pt>
    <dgm:pt modelId="{7F2C802B-AE8D-4E63-8F98-214A4BF09D34}">
      <dgm:prSet/>
      <dgm:spPr/>
      <dgm:t>
        <a:bodyPr/>
        <a:lstStyle/>
        <a:p>
          <a:pPr rtl="0"/>
          <a:r>
            <a:rPr lang="el-GR" baseline="-25000" dirty="0" smtClean="0"/>
            <a:t>7</a:t>
          </a:r>
          <a:endParaRPr lang="el-GR" baseline="-25000" dirty="0"/>
        </a:p>
      </dgm:t>
    </dgm:pt>
    <dgm:pt modelId="{FFFCDA5C-14D4-40C1-87C5-FB18FF0EB0DA}" type="parTrans" cxnId="{028C84BA-F13B-4122-AA3A-F58FC712FD06}">
      <dgm:prSet/>
      <dgm:spPr/>
      <dgm:t>
        <a:bodyPr/>
        <a:lstStyle/>
        <a:p>
          <a:endParaRPr lang="el-GR"/>
        </a:p>
      </dgm:t>
    </dgm:pt>
    <dgm:pt modelId="{1845AA8D-7AAA-4702-BA91-83F2092E13DC}" type="sibTrans" cxnId="{028C84BA-F13B-4122-AA3A-F58FC712FD06}">
      <dgm:prSet/>
      <dgm:spPr/>
      <dgm:t>
        <a:bodyPr/>
        <a:lstStyle/>
        <a:p>
          <a:endParaRPr lang="el-GR"/>
        </a:p>
      </dgm:t>
    </dgm:pt>
    <dgm:pt modelId="{875B9CA1-C89A-43D5-B024-1CF8B69E206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sz="1800" dirty="0" smtClean="0"/>
            <a:t>ΑΡΧΙΚΗ ΚΑΤΑΘΕΣΗ ΑΠΟΨΗΣ ΓΙΑ ΗΝ ΑΓΑΠΗ - ΜΕΤΑΦΡΑΣΗ</a:t>
          </a:r>
          <a:endParaRPr lang="el-GR" sz="1800" dirty="0"/>
        </a:p>
      </dgm:t>
    </dgm:pt>
    <dgm:pt modelId="{539A9DC3-CE5C-4183-9AF6-E405747CF642}" type="parTrans" cxnId="{0CC7DCE8-F7AF-4C2C-9305-E3FEA199E960}">
      <dgm:prSet/>
      <dgm:spPr/>
      <dgm:t>
        <a:bodyPr/>
        <a:lstStyle/>
        <a:p>
          <a:endParaRPr lang="el-GR"/>
        </a:p>
      </dgm:t>
    </dgm:pt>
    <dgm:pt modelId="{3E336971-8DAE-4D53-8926-1FC31A1A1459}" type="sibTrans" cxnId="{0CC7DCE8-F7AF-4C2C-9305-E3FEA199E960}">
      <dgm:prSet/>
      <dgm:spPr/>
      <dgm:t>
        <a:bodyPr/>
        <a:lstStyle/>
        <a:p>
          <a:endParaRPr lang="el-GR"/>
        </a:p>
      </dgm:t>
    </dgm:pt>
    <dgm:pt modelId="{509E2FB6-87B4-4901-9E5D-24AE867BC6B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sz="1800" dirty="0" smtClean="0"/>
            <a:t>ΓΡΑΜΜΑΤΟΛΟΓΙΚΑ-ΣΥΝΤΑΚΤΙΚΑ</a:t>
          </a:r>
          <a:endParaRPr lang="el-GR" sz="1800" dirty="0"/>
        </a:p>
      </dgm:t>
    </dgm:pt>
    <dgm:pt modelId="{C16C89AE-C908-4E3C-B546-2E9929A628C3}" type="parTrans" cxnId="{5A27259C-8795-4F86-8278-113AA26C592D}">
      <dgm:prSet/>
      <dgm:spPr/>
      <dgm:t>
        <a:bodyPr/>
        <a:lstStyle/>
        <a:p>
          <a:endParaRPr lang="el-GR"/>
        </a:p>
      </dgm:t>
    </dgm:pt>
    <dgm:pt modelId="{7258557C-2651-4A37-9582-431A4CB3BF11}" type="sibTrans" cxnId="{5A27259C-8795-4F86-8278-113AA26C592D}">
      <dgm:prSet/>
      <dgm:spPr/>
      <dgm:t>
        <a:bodyPr/>
        <a:lstStyle/>
        <a:p>
          <a:endParaRPr lang="el-GR"/>
        </a:p>
      </dgm:t>
    </dgm:pt>
    <dgm:pt modelId="{0865B49E-8BFD-451C-948D-65400B02C93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sz="1800" dirty="0" smtClean="0"/>
            <a:t>ΣΥΓΚΡΟΥΣΕΙΣ-ΑΙΤΙΑ ΣΥΓΚΡΟΥΣΕΩΝ</a:t>
          </a:r>
          <a:endParaRPr lang="el-GR" sz="1800" dirty="0"/>
        </a:p>
      </dgm:t>
    </dgm:pt>
    <dgm:pt modelId="{21F7B624-3A6E-4857-B4B1-52159C52F6CA}" type="parTrans" cxnId="{67454CBA-FE2F-4842-AEA4-E092F5862A9B}">
      <dgm:prSet/>
      <dgm:spPr/>
      <dgm:t>
        <a:bodyPr/>
        <a:lstStyle/>
        <a:p>
          <a:endParaRPr lang="el-GR"/>
        </a:p>
      </dgm:t>
    </dgm:pt>
    <dgm:pt modelId="{2867ED96-7317-4A86-86A0-F3AD03BFE32F}" type="sibTrans" cxnId="{67454CBA-FE2F-4842-AEA4-E092F5862A9B}">
      <dgm:prSet/>
      <dgm:spPr/>
      <dgm:t>
        <a:bodyPr/>
        <a:lstStyle/>
        <a:p>
          <a:endParaRPr lang="el-GR"/>
        </a:p>
      </dgm:t>
    </dgm:pt>
    <dgm:pt modelId="{AF0C974A-2164-4D81-960F-B3E36A3F31C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sz="1800" dirty="0" smtClean="0"/>
            <a:t>ΟΡΙΣΜΟΣ ΑΓΑΠΗΣ ΓΙΑ ΚΆΘΕ ΗΡΩΑ</a:t>
          </a:r>
          <a:endParaRPr lang="el-GR" sz="1800" dirty="0"/>
        </a:p>
      </dgm:t>
    </dgm:pt>
    <dgm:pt modelId="{CB9255B5-9906-414A-A7FA-92E4F1DB08FB}" type="parTrans" cxnId="{91550D96-C028-408B-8CB0-D6B4587D38C8}">
      <dgm:prSet/>
      <dgm:spPr/>
      <dgm:t>
        <a:bodyPr/>
        <a:lstStyle/>
        <a:p>
          <a:endParaRPr lang="el-GR"/>
        </a:p>
      </dgm:t>
    </dgm:pt>
    <dgm:pt modelId="{D97BE554-AD2F-4323-A62D-D7855A1277E7}" type="sibTrans" cxnId="{91550D96-C028-408B-8CB0-D6B4587D38C8}">
      <dgm:prSet/>
      <dgm:spPr/>
      <dgm:t>
        <a:bodyPr/>
        <a:lstStyle/>
        <a:p>
          <a:endParaRPr lang="el-GR"/>
        </a:p>
      </dgm:t>
    </dgm:pt>
    <dgm:pt modelId="{D3CE2464-99F7-44FB-A1C9-25A829DAE08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sz="2400" baseline="-25000" dirty="0" smtClean="0"/>
            <a:t>ΚΑΤΑΘΕΣΗ ΤΕΛΙΚΗΣ ΑΠΟΨΗΣ ΚΑΙ ΣΥΓΚΡΙΣΗ ΜΕ ΑΡΧΙΚΗ ΓΙΑ ΤΗΝ ΑΓΑΠΗ</a:t>
          </a:r>
          <a:endParaRPr lang="el-GR" sz="2400" baseline="-25000" dirty="0"/>
        </a:p>
      </dgm:t>
    </dgm:pt>
    <dgm:pt modelId="{150F4844-1EB0-4BC4-8157-64708E4172CA}" type="parTrans" cxnId="{95406CA7-57E8-4EAD-B3E7-FBE9649F968B}">
      <dgm:prSet/>
      <dgm:spPr/>
      <dgm:t>
        <a:bodyPr/>
        <a:lstStyle/>
        <a:p>
          <a:endParaRPr lang="el-GR"/>
        </a:p>
      </dgm:t>
    </dgm:pt>
    <dgm:pt modelId="{C57E81AD-58FA-4E78-A42D-65D0F6E79E52}" type="sibTrans" cxnId="{95406CA7-57E8-4EAD-B3E7-FBE9649F968B}">
      <dgm:prSet/>
      <dgm:spPr/>
      <dgm:t>
        <a:bodyPr/>
        <a:lstStyle/>
        <a:p>
          <a:endParaRPr lang="el-GR"/>
        </a:p>
      </dgm:t>
    </dgm:pt>
    <dgm:pt modelId="{EBDE8416-37E7-45BA-8E44-4E65FC2AD59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sz="1800" dirty="0" smtClean="0"/>
            <a:t>ΧΑΡΑΚΤΗΡΙΣΜΟΣ ΗΡΩΩΝ</a:t>
          </a:r>
          <a:endParaRPr lang="el-GR" sz="1800" dirty="0"/>
        </a:p>
      </dgm:t>
    </dgm:pt>
    <dgm:pt modelId="{6CDE28B9-69B7-4F69-94C0-F9C0AAE27B30}" type="parTrans" cxnId="{FD437BE8-43C7-45F5-B66C-F9E66E6D22D6}">
      <dgm:prSet/>
      <dgm:spPr/>
      <dgm:t>
        <a:bodyPr/>
        <a:lstStyle/>
        <a:p>
          <a:endParaRPr lang="el-GR"/>
        </a:p>
      </dgm:t>
    </dgm:pt>
    <dgm:pt modelId="{7F293A64-594B-4ABA-AB93-4B589086230E}" type="sibTrans" cxnId="{FD437BE8-43C7-45F5-B66C-F9E66E6D22D6}">
      <dgm:prSet/>
      <dgm:spPr/>
      <dgm:t>
        <a:bodyPr/>
        <a:lstStyle/>
        <a:p>
          <a:endParaRPr lang="el-GR"/>
        </a:p>
      </dgm:t>
    </dgm:pt>
    <dgm:pt modelId="{043FD287-8541-4562-BB0E-5E870DF2A1E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sz="1800" dirty="0" smtClean="0"/>
            <a:t>ΕΠΙΧΕΙΡΗΜΑΤΟΛΟΓΙΑ</a:t>
          </a:r>
          <a:endParaRPr lang="el-GR" sz="1800" dirty="0"/>
        </a:p>
      </dgm:t>
    </dgm:pt>
    <dgm:pt modelId="{A77346FF-27E3-40FD-B2AE-01E395DEB561}" type="parTrans" cxnId="{33EBB79F-7ED0-4115-9EA0-50BC01F01B69}">
      <dgm:prSet/>
      <dgm:spPr/>
      <dgm:t>
        <a:bodyPr/>
        <a:lstStyle/>
        <a:p>
          <a:endParaRPr lang="el-GR"/>
        </a:p>
      </dgm:t>
    </dgm:pt>
    <dgm:pt modelId="{7428BBFD-B94A-4232-9377-A9EDE4565C35}" type="sibTrans" cxnId="{33EBB79F-7ED0-4115-9EA0-50BC01F01B69}">
      <dgm:prSet/>
      <dgm:spPr/>
      <dgm:t>
        <a:bodyPr/>
        <a:lstStyle/>
        <a:p>
          <a:endParaRPr lang="el-GR"/>
        </a:p>
      </dgm:t>
    </dgm:pt>
    <dgm:pt modelId="{B67BB2B9-8A5B-4F4F-84E8-B3E206641CAD}" type="pres">
      <dgm:prSet presAssocID="{441E84F1-2F74-40B0-8207-BC261E20F026}" presName="linearFlow" presStyleCnt="0">
        <dgm:presLayoutVars>
          <dgm:dir/>
          <dgm:animLvl val="lvl"/>
          <dgm:resizeHandles val="exact"/>
        </dgm:presLayoutVars>
      </dgm:prSet>
      <dgm:spPr/>
    </dgm:pt>
    <dgm:pt modelId="{70D997D6-29CA-4087-A60B-D356C076F01D}" type="pres">
      <dgm:prSet presAssocID="{28926CD7-FCBB-448C-B886-928B1B102817}" presName="composite" presStyleCnt="0"/>
      <dgm:spPr/>
    </dgm:pt>
    <dgm:pt modelId="{3BC085EB-E6D3-47DB-8ED8-029AE729C690}" type="pres">
      <dgm:prSet presAssocID="{28926CD7-FCBB-448C-B886-928B1B102817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06F3A563-896E-40EB-8282-FEC9CB0EDB14}" type="pres">
      <dgm:prSet presAssocID="{28926CD7-FCBB-448C-B886-928B1B102817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2D666F-D42C-4B30-BA58-9738F8BC44B0}" type="pres">
      <dgm:prSet presAssocID="{8FA9537A-6749-4518-86A1-6C9E59C231CB}" presName="sp" presStyleCnt="0"/>
      <dgm:spPr/>
    </dgm:pt>
    <dgm:pt modelId="{174E5718-8938-4E9C-AB22-F24BF032B2E4}" type="pres">
      <dgm:prSet presAssocID="{D913D9BE-35AC-49DF-9E59-767A2A199467}" presName="composite" presStyleCnt="0"/>
      <dgm:spPr/>
    </dgm:pt>
    <dgm:pt modelId="{4F6FBFF1-5D62-4B8E-844B-BBBF20BE2F5D}" type="pres">
      <dgm:prSet presAssocID="{D913D9BE-35AC-49DF-9E59-767A2A199467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3E3845-3356-4CFA-BDF1-7717875DBA1E}" type="pres">
      <dgm:prSet presAssocID="{D913D9BE-35AC-49DF-9E59-767A2A199467}" presName="descendantText" presStyleLbl="alignAcc1" presStyleIdx="1" presStyleCnt="7">
        <dgm:presLayoutVars>
          <dgm:bulletEnabled val="1"/>
        </dgm:presLayoutVars>
      </dgm:prSet>
      <dgm:spPr/>
    </dgm:pt>
    <dgm:pt modelId="{D319B374-30AC-4A40-95EB-332E5CF5AAF0}" type="pres">
      <dgm:prSet presAssocID="{32075AE8-43A5-407B-81EB-B993E4B4051D}" presName="sp" presStyleCnt="0"/>
      <dgm:spPr/>
    </dgm:pt>
    <dgm:pt modelId="{1CAB39F9-D549-4BB7-89D5-36A2F852ED87}" type="pres">
      <dgm:prSet presAssocID="{72B285DB-2692-4132-826D-DF7366A1739B}" presName="composite" presStyleCnt="0"/>
      <dgm:spPr/>
    </dgm:pt>
    <dgm:pt modelId="{17120EED-C590-4327-B52B-A8FA5536C5C4}" type="pres">
      <dgm:prSet presAssocID="{72B285DB-2692-4132-826D-DF7366A1739B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99B7BBAF-D3FB-4A95-93CD-A99C561DFFB0}" type="pres">
      <dgm:prSet presAssocID="{72B285DB-2692-4132-826D-DF7366A1739B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E962B09-B9A0-49E6-8A97-E5BCB6DBAE5C}" type="pres">
      <dgm:prSet presAssocID="{A18E93F5-68C2-41F7-B7BE-57E0AD4F6DF1}" presName="sp" presStyleCnt="0"/>
      <dgm:spPr/>
    </dgm:pt>
    <dgm:pt modelId="{B11B8C3B-9CB9-4BE0-B7E9-B9CE7F171565}" type="pres">
      <dgm:prSet presAssocID="{BEE4FC3D-8429-4286-A23F-30606D0CE2D6}" presName="composite" presStyleCnt="0"/>
      <dgm:spPr/>
    </dgm:pt>
    <dgm:pt modelId="{E3B0AC63-242C-4793-A67B-E1128C73E182}" type="pres">
      <dgm:prSet presAssocID="{BEE4FC3D-8429-4286-A23F-30606D0CE2D6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5E5831-7B06-47C5-8661-D9B01B735BA1}" type="pres">
      <dgm:prSet presAssocID="{BEE4FC3D-8429-4286-A23F-30606D0CE2D6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9ED7B3B-ACF5-4F36-A65D-57324CA72CD4}" type="pres">
      <dgm:prSet presAssocID="{8EE4F7BB-CB40-4FD9-93BA-4ED9330F1177}" presName="sp" presStyleCnt="0"/>
      <dgm:spPr/>
    </dgm:pt>
    <dgm:pt modelId="{7B62EB91-52BA-40DC-BE00-D87C4D7C65E8}" type="pres">
      <dgm:prSet presAssocID="{2056BADE-051C-41DF-BDAC-127AF3EF7DF5}" presName="composite" presStyleCnt="0"/>
      <dgm:spPr/>
    </dgm:pt>
    <dgm:pt modelId="{7A088117-7591-41D6-95A1-CF6364A742B6}" type="pres">
      <dgm:prSet presAssocID="{2056BADE-051C-41DF-BDAC-127AF3EF7DF5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5FEF4CF-9A2D-4EE9-B539-54388D831FBD}" type="pres">
      <dgm:prSet presAssocID="{2056BADE-051C-41DF-BDAC-127AF3EF7DF5}" presName="descendantText" presStyleLbl="alignAcc1" presStyleIdx="4" presStyleCnt="7">
        <dgm:presLayoutVars>
          <dgm:bulletEnabled val="1"/>
        </dgm:presLayoutVars>
      </dgm:prSet>
      <dgm:spPr/>
    </dgm:pt>
    <dgm:pt modelId="{E50DB33D-9564-4FFB-87B4-8ACA12BDDC58}" type="pres">
      <dgm:prSet presAssocID="{9AC98B1E-83C1-4176-96BC-7D3BCB03D13A}" presName="sp" presStyleCnt="0"/>
      <dgm:spPr/>
    </dgm:pt>
    <dgm:pt modelId="{B2DF1D8A-E2BC-4A90-BC23-58984BEAABB3}" type="pres">
      <dgm:prSet presAssocID="{6D8805A6-05FE-4EAA-AAC4-79F670102DAB}" presName="composite" presStyleCnt="0"/>
      <dgm:spPr/>
    </dgm:pt>
    <dgm:pt modelId="{BC17A3E4-4813-4D97-AE87-ACF9F25CD313}" type="pres">
      <dgm:prSet presAssocID="{6D8805A6-05FE-4EAA-AAC4-79F670102DAB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DD2E4043-C0D7-4DB9-8E99-14B24F6C92FE}" type="pres">
      <dgm:prSet presAssocID="{6D8805A6-05FE-4EAA-AAC4-79F670102DAB}" presName="descendantText" presStyleLbl="alignAcc1" presStyleIdx="5" presStyleCnt="7">
        <dgm:presLayoutVars>
          <dgm:bulletEnabled val="1"/>
        </dgm:presLayoutVars>
      </dgm:prSet>
      <dgm:spPr/>
    </dgm:pt>
    <dgm:pt modelId="{5BE7CF4F-15D2-44DB-BDC3-3C5F638B0D5A}" type="pres">
      <dgm:prSet presAssocID="{9FC23895-9E8B-4F05-B16E-9621C6532985}" presName="sp" presStyleCnt="0"/>
      <dgm:spPr/>
    </dgm:pt>
    <dgm:pt modelId="{9420CD94-A6FD-4D07-891F-51C3D68E0A0E}" type="pres">
      <dgm:prSet presAssocID="{7F2C802B-AE8D-4E63-8F98-214A4BF09D34}" presName="composite" presStyleCnt="0"/>
      <dgm:spPr/>
    </dgm:pt>
    <dgm:pt modelId="{9CBD5B39-EFB9-4ED8-B039-38E98516D8A5}" type="pres">
      <dgm:prSet presAssocID="{7F2C802B-AE8D-4E63-8F98-214A4BF09D34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EDD837-D39F-43B0-8129-A2C829B6CECB}" type="pres">
      <dgm:prSet presAssocID="{7F2C802B-AE8D-4E63-8F98-214A4BF09D34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1F1E314-6F6D-4068-9A03-52883886B3C1}" type="presOf" srcId="{043FD287-8541-4562-BB0E-5E870DF2A1EA}" destId="{EA5E5831-7B06-47C5-8661-D9B01B735BA1}" srcOrd="0" destOrd="0" presId="urn:microsoft.com/office/officeart/2005/8/layout/chevron2"/>
    <dgm:cxn modelId="{A20AF513-829B-4F38-B1E3-368613495F91}" type="presOf" srcId="{7F2C802B-AE8D-4E63-8F98-214A4BF09D34}" destId="{9CBD5B39-EFB9-4ED8-B039-38E98516D8A5}" srcOrd="0" destOrd="0" presId="urn:microsoft.com/office/officeart/2005/8/layout/chevron2"/>
    <dgm:cxn modelId="{0CCE42D0-309E-46DB-B3BF-485C73F4AB47}" type="presOf" srcId="{BEE4FC3D-8429-4286-A23F-30606D0CE2D6}" destId="{E3B0AC63-242C-4793-A67B-E1128C73E182}" srcOrd="0" destOrd="0" presId="urn:microsoft.com/office/officeart/2005/8/layout/chevron2"/>
    <dgm:cxn modelId="{818154A0-ADBF-4A57-9CCC-C2C69B9EA2C6}" srcId="{441E84F1-2F74-40B0-8207-BC261E20F026}" destId="{D913D9BE-35AC-49DF-9E59-767A2A199467}" srcOrd="1" destOrd="0" parTransId="{F5B813BC-6868-4B7C-860B-F6DFAA4211E8}" sibTransId="{32075AE8-43A5-407B-81EB-B993E4B4051D}"/>
    <dgm:cxn modelId="{1E182620-A369-438F-9228-18AB9698E8F9}" type="presOf" srcId="{EBDE8416-37E7-45BA-8E44-4E65FC2AD59C}" destId="{45FEF4CF-9A2D-4EE9-B539-54388D831FBD}" srcOrd="0" destOrd="0" presId="urn:microsoft.com/office/officeart/2005/8/layout/chevron2"/>
    <dgm:cxn modelId="{76187B10-B289-4FBD-AA70-6B34D7326C52}" type="presOf" srcId="{AF0C974A-2164-4D81-960F-B3E36A3F31CB}" destId="{DD2E4043-C0D7-4DB9-8E99-14B24F6C92FE}" srcOrd="0" destOrd="0" presId="urn:microsoft.com/office/officeart/2005/8/layout/chevron2"/>
    <dgm:cxn modelId="{F9D84873-5384-4677-AC9F-A5BE1982AAC0}" type="presOf" srcId="{441E84F1-2F74-40B0-8207-BC261E20F026}" destId="{B67BB2B9-8A5B-4F4F-84E8-B3E206641CAD}" srcOrd="0" destOrd="0" presId="urn:microsoft.com/office/officeart/2005/8/layout/chevron2"/>
    <dgm:cxn modelId="{D45BD5C8-CB4A-4100-B204-414CC61FDA72}" srcId="{441E84F1-2F74-40B0-8207-BC261E20F026}" destId="{2056BADE-051C-41DF-BDAC-127AF3EF7DF5}" srcOrd="4" destOrd="0" parTransId="{70D1FC3E-E471-48A6-ADAA-D0223CE5DBD0}" sibTransId="{9AC98B1E-83C1-4176-96BC-7D3BCB03D13A}"/>
    <dgm:cxn modelId="{0CC7DCE8-F7AF-4C2C-9305-E3FEA199E960}" srcId="{28926CD7-FCBB-448C-B886-928B1B102817}" destId="{875B9CA1-C89A-43D5-B024-1CF8B69E2063}" srcOrd="0" destOrd="0" parTransId="{539A9DC3-CE5C-4183-9AF6-E405747CF642}" sibTransId="{3E336971-8DAE-4D53-8926-1FC31A1A1459}"/>
    <dgm:cxn modelId="{5A27259C-8795-4F86-8278-113AA26C592D}" srcId="{D913D9BE-35AC-49DF-9E59-767A2A199467}" destId="{509E2FB6-87B4-4901-9E5D-24AE867BC6B1}" srcOrd="0" destOrd="0" parTransId="{C16C89AE-C908-4E3C-B546-2E9929A628C3}" sibTransId="{7258557C-2651-4A37-9582-431A4CB3BF11}"/>
    <dgm:cxn modelId="{ED2DF7F3-565C-4982-A981-4EDF477CC479}" type="presOf" srcId="{72B285DB-2692-4132-826D-DF7366A1739B}" destId="{17120EED-C590-4327-B52B-A8FA5536C5C4}" srcOrd="0" destOrd="0" presId="urn:microsoft.com/office/officeart/2005/8/layout/chevron2"/>
    <dgm:cxn modelId="{D375BD64-7F4E-4612-BDD2-383CF288B768}" srcId="{441E84F1-2F74-40B0-8207-BC261E20F026}" destId="{BEE4FC3D-8429-4286-A23F-30606D0CE2D6}" srcOrd="3" destOrd="0" parTransId="{A35FE6DD-6C0C-4932-9140-29F6701D0FDC}" sibTransId="{8EE4F7BB-CB40-4FD9-93BA-4ED9330F1177}"/>
    <dgm:cxn modelId="{B9B02016-44D2-4AFF-A2BD-4BA26F2A3B14}" type="presOf" srcId="{D3CE2464-99F7-44FB-A1C9-25A829DAE087}" destId="{A4EDD837-D39F-43B0-8129-A2C829B6CECB}" srcOrd="0" destOrd="0" presId="urn:microsoft.com/office/officeart/2005/8/layout/chevron2"/>
    <dgm:cxn modelId="{FEB5C88C-1D45-4263-B8F2-2537DFE2B945}" type="presOf" srcId="{0865B49E-8BFD-451C-948D-65400B02C938}" destId="{99B7BBAF-D3FB-4A95-93CD-A99C561DFFB0}" srcOrd="0" destOrd="0" presId="urn:microsoft.com/office/officeart/2005/8/layout/chevron2"/>
    <dgm:cxn modelId="{67454CBA-FE2F-4842-AEA4-E092F5862A9B}" srcId="{72B285DB-2692-4132-826D-DF7366A1739B}" destId="{0865B49E-8BFD-451C-948D-65400B02C938}" srcOrd="0" destOrd="0" parTransId="{21F7B624-3A6E-4857-B4B1-52159C52F6CA}" sibTransId="{2867ED96-7317-4A86-86A0-F3AD03BFE32F}"/>
    <dgm:cxn modelId="{23798799-A5D4-46E6-BBB2-D179BE3373F9}" srcId="{441E84F1-2F74-40B0-8207-BC261E20F026}" destId="{72B285DB-2692-4132-826D-DF7366A1739B}" srcOrd="2" destOrd="0" parTransId="{7A916116-F95F-4A4E-A90C-36E84459E5C3}" sibTransId="{A18E93F5-68C2-41F7-B7BE-57E0AD4F6DF1}"/>
    <dgm:cxn modelId="{F73513A8-9E15-4CC3-AF8A-7DEF2AB26895}" type="presOf" srcId="{875B9CA1-C89A-43D5-B024-1CF8B69E2063}" destId="{06F3A563-896E-40EB-8282-FEC9CB0EDB14}" srcOrd="0" destOrd="0" presId="urn:microsoft.com/office/officeart/2005/8/layout/chevron2"/>
    <dgm:cxn modelId="{D729E6BA-0CCB-49D1-A7BA-BDF69D25271B}" srcId="{441E84F1-2F74-40B0-8207-BC261E20F026}" destId="{28926CD7-FCBB-448C-B886-928B1B102817}" srcOrd="0" destOrd="0" parTransId="{C431500E-034F-4A5F-BB4E-76BB89E39C8A}" sibTransId="{8FA9537A-6749-4518-86A1-6C9E59C231CB}"/>
    <dgm:cxn modelId="{5353CDA9-4722-4735-B77E-BCE14A66CDCB}" srcId="{441E84F1-2F74-40B0-8207-BC261E20F026}" destId="{6D8805A6-05FE-4EAA-AAC4-79F670102DAB}" srcOrd="5" destOrd="0" parTransId="{906D0F17-9501-48ED-A323-91C8DCD683B7}" sibTransId="{9FC23895-9E8B-4F05-B16E-9621C6532985}"/>
    <dgm:cxn modelId="{FF226CC8-14B3-4F6D-B04B-05C7EB802C32}" type="presOf" srcId="{2056BADE-051C-41DF-BDAC-127AF3EF7DF5}" destId="{7A088117-7591-41D6-95A1-CF6364A742B6}" srcOrd="0" destOrd="0" presId="urn:microsoft.com/office/officeart/2005/8/layout/chevron2"/>
    <dgm:cxn modelId="{028C84BA-F13B-4122-AA3A-F58FC712FD06}" srcId="{441E84F1-2F74-40B0-8207-BC261E20F026}" destId="{7F2C802B-AE8D-4E63-8F98-214A4BF09D34}" srcOrd="6" destOrd="0" parTransId="{FFFCDA5C-14D4-40C1-87C5-FB18FF0EB0DA}" sibTransId="{1845AA8D-7AAA-4702-BA91-83F2092E13DC}"/>
    <dgm:cxn modelId="{33EBB79F-7ED0-4115-9EA0-50BC01F01B69}" srcId="{BEE4FC3D-8429-4286-A23F-30606D0CE2D6}" destId="{043FD287-8541-4562-BB0E-5E870DF2A1EA}" srcOrd="0" destOrd="0" parTransId="{A77346FF-27E3-40FD-B2AE-01E395DEB561}" sibTransId="{7428BBFD-B94A-4232-9377-A9EDE4565C35}"/>
    <dgm:cxn modelId="{A07C410A-EE01-462A-9A3D-DF2C458DB49B}" type="presOf" srcId="{28926CD7-FCBB-448C-B886-928B1B102817}" destId="{3BC085EB-E6D3-47DB-8ED8-029AE729C690}" srcOrd="0" destOrd="0" presId="urn:microsoft.com/office/officeart/2005/8/layout/chevron2"/>
    <dgm:cxn modelId="{8C57F0D1-B34C-4AAB-AC09-2391BB8D0F5E}" type="presOf" srcId="{D913D9BE-35AC-49DF-9E59-767A2A199467}" destId="{4F6FBFF1-5D62-4B8E-844B-BBBF20BE2F5D}" srcOrd="0" destOrd="0" presId="urn:microsoft.com/office/officeart/2005/8/layout/chevron2"/>
    <dgm:cxn modelId="{91550D96-C028-408B-8CB0-D6B4587D38C8}" srcId="{6D8805A6-05FE-4EAA-AAC4-79F670102DAB}" destId="{AF0C974A-2164-4D81-960F-B3E36A3F31CB}" srcOrd="0" destOrd="0" parTransId="{CB9255B5-9906-414A-A7FA-92E4F1DB08FB}" sibTransId="{D97BE554-AD2F-4323-A62D-D7855A1277E7}"/>
    <dgm:cxn modelId="{FD437BE8-43C7-45F5-B66C-F9E66E6D22D6}" srcId="{2056BADE-051C-41DF-BDAC-127AF3EF7DF5}" destId="{EBDE8416-37E7-45BA-8E44-4E65FC2AD59C}" srcOrd="0" destOrd="0" parTransId="{6CDE28B9-69B7-4F69-94C0-F9C0AAE27B30}" sibTransId="{7F293A64-594B-4ABA-AB93-4B589086230E}"/>
    <dgm:cxn modelId="{95406CA7-57E8-4EAD-B3E7-FBE9649F968B}" srcId="{7F2C802B-AE8D-4E63-8F98-214A4BF09D34}" destId="{D3CE2464-99F7-44FB-A1C9-25A829DAE087}" srcOrd="0" destOrd="0" parTransId="{150F4844-1EB0-4BC4-8157-64708E4172CA}" sibTransId="{C57E81AD-58FA-4E78-A42D-65D0F6E79E52}"/>
    <dgm:cxn modelId="{12E0C04F-BDC3-457B-B5F0-7202DA634B70}" type="presOf" srcId="{6D8805A6-05FE-4EAA-AAC4-79F670102DAB}" destId="{BC17A3E4-4813-4D97-AE87-ACF9F25CD313}" srcOrd="0" destOrd="0" presId="urn:microsoft.com/office/officeart/2005/8/layout/chevron2"/>
    <dgm:cxn modelId="{DF142609-F8D2-4394-8C87-D0FF768E0904}" type="presOf" srcId="{509E2FB6-87B4-4901-9E5D-24AE867BC6B1}" destId="{403E3845-3356-4CFA-BDF1-7717875DBA1E}" srcOrd="0" destOrd="0" presId="urn:microsoft.com/office/officeart/2005/8/layout/chevron2"/>
    <dgm:cxn modelId="{C26149B6-369C-4C72-8058-DD2102E7B54C}" type="presParOf" srcId="{B67BB2B9-8A5B-4F4F-84E8-B3E206641CAD}" destId="{70D997D6-29CA-4087-A60B-D356C076F01D}" srcOrd="0" destOrd="0" presId="urn:microsoft.com/office/officeart/2005/8/layout/chevron2"/>
    <dgm:cxn modelId="{F8625410-F6CA-4667-9456-52EF664005D9}" type="presParOf" srcId="{70D997D6-29CA-4087-A60B-D356C076F01D}" destId="{3BC085EB-E6D3-47DB-8ED8-029AE729C690}" srcOrd="0" destOrd="0" presId="urn:microsoft.com/office/officeart/2005/8/layout/chevron2"/>
    <dgm:cxn modelId="{E5D86B10-4DB2-45C5-8BA3-29065E76D888}" type="presParOf" srcId="{70D997D6-29CA-4087-A60B-D356C076F01D}" destId="{06F3A563-896E-40EB-8282-FEC9CB0EDB14}" srcOrd="1" destOrd="0" presId="urn:microsoft.com/office/officeart/2005/8/layout/chevron2"/>
    <dgm:cxn modelId="{BD9609C2-EFFD-422C-B109-F13F3DD60C15}" type="presParOf" srcId="{B67BB2B9-8A5B-4F4F-84E8-B3E206641CAD}" destId="{442D666F-D42C-4B30-BA58-9738F8BC44B0}" srcOrd="1" destOrd="0" presId="urn:microsoft.com/office/officeart/2005/8/layout/chevron2"/>
    <dgm:cxn modelId="{A8BEC001-8C06-4173-9E19-7015F1236640}" type="presParOf" srcId="{B67BB2B9-8A5B-4F4F-84E8-B3E206641CAD}" destId="{174E5718-8938-4E9C-AB22-F24BF032B2E4}" srcOrd="2" destOrd="0" presId="urn:microsoft.com/office/officeart/2005/8/layout/chevron2"/>
    <dgm:cxn modelId="{399BBCC9-675C-4AC2-B2B2-8E4E56DDB4BE}" type="presParOf" srcId="{174E5718-8938-4E9C-AB22-F24BF032B2E4}" destId="{4F6FBFF1-5D62-4B8E-844B-BBBF20BE2F5D}" srcOrd="0" destOrd="0" presId="urn:microsoft.com/office/officeart/2005/8/layout/chevron2"/>
    <dgm:cxn modelId="{E16116BD-CD97-4E18-94F9-96EB1C2CE584}" type="presParOf" srcId="{174E5718-8938-4E9C-AB22-F24BF032B2E4}" destId="{403E3845-3356-4CFA-BDF1-7717875DBA1E}" srcOrd="1" destOrd="0" presId="urn:microsoft.com/office/officeart/2005/8/layout/chevron2"/>
    <dgm:cxn modelId="{4789EABF-C222-43C1-B25B-D1C85473BD9D}" type="presParOf" srcId="{B67BB2B9-8A5B-4F4F-84E8-B3E206641CAD}" destId="{D319B374-30AC-4A40-95EB-332E5CF5AAF0}" srcOrd="3" destOrd="0" presId="urn:microsoft.com/office/officeart/2005/8/layout/chevron2"/>
    <dgm:cxn modelId="{9B52C69B-1707-4B01-A538-47A486C325F8}" type="presParOf" srcId="{B67BB2B9-8A5B-4F4F-84E8-B3E206641CAD}" destId="{1CAB39F9-D549-4BB7-89D5-36A2F852ED87}" srcOrd="4" destOrd="0" presId="urn:microsoft.com/office/officeart/2005/8/layout/chevron2"/>
    <dgm:cxn modelId="{903882E7-2BBD-4898-90F1-9BECFD2B8B09}" type="presParOf" srcId="{1CAB39F9-D549-4BB7-89D5-36A2F852ED87}" destId="{17120EED-C590-4327-B52B-A8FA5536C5C4}" srcOrd="0" destOrd="0" presId="urn:microsoft.com/office/officeart/2005/8/layout/chevron2"/>
    <dgm:cxn modelId="{BD1E54B3-822A-4566-9BB9-CF3431A66E23}" type="presParOf" srcId="{1CAB39F9-D549-4BB7-89D5-36A2F852ED87}" destId="{99B7BBAF-D3FB-4A95-93CD-A99C561DFFB0}" srcOrd="1" destOrd="0" presId="urn:microsoft.com/office/officeart/2005/8/layout/chevron2"/>
    <dgm:cxn modelId="{6A56564C-A301-4A82-9CA6-9EBF1175290C}" type="presParOf" srcId="{B67BB2B9-8A5B-4F4F-84E8-B3E206641CAD}" destId="{DE962B09-B9A0-49E6-8A97-E5BCB6DBAE5C}" srcOrd="5" destOrd="0" presId="urn:microsoft.com/office/officeart/2005/8/layout/chevron2"/>
    <dgm:cxn modelId="{EE2B0CC8-361B-4F89-99A6-A5274B7A4A68}" type="presParOf" srcId="{B67BB2B9-8A5B-4F4F-84E8-B3E206641CAD}" destId="{B11B8C3B-9CB9-4BE0-B7E9-B9CE7F171565}" srcOrd="6" destOrd="0" presId="urn:microsoft.com/office/officeart/2005/8/layout/chevron2"/>
    <dgm:cxn modelId="{7BA4FFA1-EAAF-4C0D-B11B-4B152051E219}" type="presParOf" srcId="{B11B8C3B-9CB9-4BE0-B7E9-B9CE7F171565}" destId="{E3B0AC63-242C-4793-A67B-E1128C73E182}" srcOrd="0" destOrd="0" presId="urn:microsoft.com/office/officeart/2005/8/layout/chevron2"/>
    <dgm:cxn modelId="{D134E313-8D7A-4F52-A4E1-7B4F7242439F}" type="presParOf" srcId="{B11B8C3B-9CB9-4BE0-B7E9-B9CE7F171565}" destId="{EA5E5831-7B06-47C5-8661-D9B01B735BA1}" srcOrd="1" destOrd="0" presId="urn:microsoft.com/office/officeart/2005/8/layout/chevron2"/>
    <dgm:cxn modelId="{D2D4D8D8-8668-4805-AF03-50A57877D9E1}" type="presParOf" srcId="{B67BB2B9-8A5B-4F4F-84E8-B3E206641CAD}" destId="{29ED7B3B-ACF5-4F36-A65D-57324CA72CD4}" srcOrd="7" destOrd="0" presId="urn:microsoft.com/office/officeart/2005/8/layout/chevron2"/>
    <dgm:cxn modelId="{5C8D2F83-5EA8-43DE-B909-19A322A01FB7}" type="presParOf" srcId="{B67BB2B9-8A5B-4F4F-84E8-B3E206641CAD}" destId="{7B62EB91-52BA-40DC-BE00-D87C4D7C65E8}" srcOrd="8" destOrd="0" presId="urn:microsoft.com/office/officeart/2005/8/layout/chevron2"/>
    <dgm:cxn modelId="{46F45EFF-1F72-4D67-BA52-7DC641B238BD}" type="presParOf" srcId="{7B62EB91-52BA-40DC-BE00-D87C4D7C65E8}" destId="{7A088117-7591-41D6-95A1-CF6364A742B6}" srcOrd="0" destOrd="0" presId="urn:microsoft.com/office/officeart/2005/8/layout/chevron2"/>
    <dgm:cxn modelId="{1E2D4C73-CF7E-4141-AE87-65370A4EA00E}" type="presParOf" srcId="{7B62EB91-52BA-40DC-BE00-D87C4D7C65E8}" destId="{45FEF4CF-9A2D-4EE9-B539-54388D831FBD}" srcOrd="1" destOrd="0" presId="urn:microsoft.com/office/officeart/2005/8/layout/chevron2"/>
    <dgm:cxn modelId="{D5EDA7FE-F7C0-4A61-8A0A-0FD57B5840CE}" type="presParOf" srcId="{B67BB2B9-8A5B-4F4F-84E8-B3E206641CAD}" destId="{E50DB33D-9564-4FFB-87B4-8ACA12BDDC58}" srcOrd="9" destOrd="0" presId="urn:microsoft.com/office/officeart/2005/8/layout/chevron2"/>
    <dgm:cxn modelId="{29C01A94-F134-49AD-AD24-A313DB4D8510}" type="presParOf" srcId="{B67BB2B9-8A5B-4F4F-84E8-B3E206641CAD}" destId="{B2DF1D8A-E2BC-4A90-BC23-58984BEAABB3}" srcOrd="10" destOrd="0" presId="urn:microsoft.com/office/officeart/2005/8/layout/chevron2"/>
    <dgm:cxn modelId="{75C86C19-3520-4A11-96CE-E8117FEE43F7}" type="presParOf" srcId="{B2DF1D8A-E2BC-4A90-BC23-58984BEAABB3}" destId="{BC17A3E4-4813-4D97-AE87-ACF9F25CD313}" srcOrd="0" destOrd="0" presId="urn:microsoft.com/office/officeart/2005/8/layout/chevron2"/>
    <dgm:cxn modelId="{096016F1-B739-4525-BB2D-47C4E333AB3B}" type="presParOf" srcId="{B2DF1D8A-E2BC-4A90-BC23-58984BEAABB3}" destId="{DD2E4043-C0D7-4DB9-8E99-14B24F6C92FE}" srcOrd="1" destOrd="0" presId="urn:microsoft.com/office/officeart/2005/8/layout/chevron2"/>
    <dgm:cxn modelId="{7AD0FB0D-EF05-45B8-A96C-5DE2544E3EE7}" type="presParOf" srcId="{B67BB2B9-8A5B-4F4F-84E8-B3E206641CAD}" destId="{5BE7CF4F-15D2-44DB-BDC3-3C5F638B0D5A}" srcOrd="11" destOrd="0" presId="urn:microsoft.com/office/officeart/2005/8/layout/chevron2"/>
    <dgm:cxn modelId="{C5B8C102-DD29-49B0-9DCC-4E7A036BF65A}" type="presParOf" srcId="{B67BB2B9-8A5B-4F4F-84E8-B3E206641CAD}" destId="{9420CD94-A6FD-4D07-891F-51C3D68E0A0E}" srcOrd="12" destOrd="0" presId="urn:microsoft.com/office/officeart/2005/8/layout/chevron2"/>
    <dgm:cxn modelId="{28752916-C72F-48E5-8B68-32CBD072871A}" type="presParOf" srcId="{9420CD94-A6FD-4D07-891F-51C3D68E0A0E}" destId="{9CBD5B39-EFB9-4ED8-B039-38E98516D8A5}" srcOrd="0" destOrd="0" presId="urn:microsoft.com/office/officeart/2005/8/layout/chevron2"/>
    <dgm:cxn modelId="{417CD984-03CF-44C3-AE85-222404BEE017}" type="presParOf" srcId="{9420CD94-A6FD-4D07-891F-51C3D68E0A0E}" destId="{A4EDD837-D39F-43B0-8129-A2C829B6CECB}" srcOrd="1" destOrd="0" presId="urn:microsoft.com/office/officeart/2005/8/layout/chevron2"/>
  </dgm:cxnLst>
  <dgm:bg>
    <a:effectLst>
      <a:glow rad="228600">
        <a:schemeClr val="accent4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C085EB-E6D3-47DB-8ED8-029AE729C690}">
      <dsp:nvSpPr>
        <dsp:cNvPr id="0" name=""/>
        <dsp:cNvSpPr/>
      </dsp:nvSpPr>
      <dsp:spPr>
        <a:xfrm rot="5400000">
          <a:off x="-121784" y="125654"/>
          <a:ext cx="811896" cy="56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1</a:t>
          </a:r>
          <a:endParaRPr lang="el-GR" sz="1200" kern="1200" dirty="0"/>
        </a:p>
      </dsp:txBody>
      <dsp:txXfrm rot="5400000">
        <a:off x="-121784" y="125654"/>
        <a:ext cx="811896" cy="568327"/>
      </dsp:txXfrm>
    </dsp:sp>
    <dsp:sp modelId="{06F3A563-896E-40EB-8282-FEC9CB0EDB14}">
      <dsp:nvSpPr>
        <dsp:cNvPr id="0" name=""/>
        <dsp:cNvSpPr/>
      </dsp:nvSpPr>
      <dsp:spPr>
        <a:xfrm rot="5400000">
          <a:off x="4135097" y="-3562899"/>
          <a:ext cx="527732" cy="7661272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ΑΡΧΙΚΗ ΚΑΤΑΘΕΣΗ ΑΠΟΨΗΣ ΓΙΑ ΗΝ ΑΓΑΠΗ - ΜΕΤΑΦΡΑΣΗ</a:t>
          </a:r>
          <a:endParaRPr lang="el-GR" sz="1800" kern="1200" dirty="0"/>
        </a:p>
      </dsp:txBody>
      <dsp:txXfrm rot="5400000">
        <a:off x="4135097" y="-3562899"/>
        <a:ext cx="527732" cy="7661272"/>
      </dsp:txXfrm>
    </dsp:sp>
    <dsp:sp modelId="{4F6FBFF1-5D62-4B8E-844B-BBBF20BE2F5D}">
      <dsp:nvSpPr>
        <dsp:cNvPr id="0" name=""/>
        <dsp:cNvSpPr/>
      </dsp:nvSpPr>
      <dsp:spPr>
        <a:xfrm rot="5400000">
          <a:off x="-121784" y="853720"/>
          <a:ext cx="811896" cy="56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2</a:t>
          </a:r>
          <a:endParaRPr lang="el-GR" sz="1200" kern="1200" dirty="0"/>
        </a:p>
      </dsp:txBody>
      <dsp:txXfrm rot="5400000">
        <a:off x="-121784" y="853720"/>
        <a:ext cx="811896" cy="568327"/>
      </dsp:txXfrm>
    </dsp:sp>
    <dsp:sp modelId="{403E3845-3356-4CFA-BDF1-7717875DBA1E}">
      <dsp:nvSpPr>
        <dsp:cNvPr id="0" name=""/>
        <dsp:cNvSpPr/>
      </dsp:nvSpPr>
      <dsp:spPr>
        <a:xfrm rot="5400000">
          <a:off x="4135097" y="-2834833"/>
          <a:ext cx="527732" cy="7661272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ΓΡΑΜΜΑΤΟΛΟΓΙΚΑ-ΣΥΝΤΑΚΤΙΚΑ</a:t>
          </a:r>
          <a:endParaRPr lang="el-GR" sz="1800" kern="1200" dirty="0"/>
        </a:p>
      </dsp:txBody>
      <dsp:txXfrm rot="5400000">
        <a:off x="4135097" y="-2834833"/>
        <a:ext cx="527732" cy="7661272"/>
      </dsp:txXfrm>
    </dsp:sp>
    <dsp:sp modelId="{17120EED-C590-4327-B52B-A8FA5536C5C4}">
      <dsp:nvSpPr>
        <dsp:cNvPr id="0" name=""/>
        <dsp:cNvSpPr/>
      </dsp:nvSpPr>
      <dsp:spPr>
        <a:xfrm rot="5400000">
          <a:off x="-121784" y="1581786"/>
          <a:ext cx="811896" cy="56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3</a:t>
          </a:r>
          <a:endParaRPr lang="el-GR" sz="1200" kern="1200" dirty="0"/>
        </a:p>
      </dsp:txBody>
      <dsp:txXfrm rot="5400000">
        <a:off x="-121784" y="1581786"/>
        <a:ext cx="811896" cy="568327"/>
      </dsp:txXfrm>
    </dsp:sp>
    <dsp:sp modelId="{99B7BBAF-D3FB-4A95-93CD-A99C561DFFB0}">
      <dsp:nvSpPr>
        <dsp:cNvPr id="0" name=""/>
        <dsp:cNvSpPr/>
      </dsp:nvSpPr>
      <dsp:spPr>
        <a:xfrm rot="5400000">
          <a:off x="4135097" y="-2106767"/>
          <a:ext cx="527732" cy="7661272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ΣΥΓΚΡΟΥΣΕΙΣ-ΑΙΤΙΑ ΣΥΓΚΡΟΥΣΕΩΝ</a:t>
          </a:r>
          <a:endParaRPr lang="el-GR" sz="1800" kern="1200" dirty="0"/>
        </a:p>
      </dsp:txBody>
      <dsp:txXfrm rot="5400000">
        <a:off x="4135097" y="-2106767"/>
        <a:ext cx="527732" cy="7661272"/>
      </dsp:txXfrm>
    </dsp:sp>
    <dsp:sp modelId="{E3B0AC63-242C-4793-A67B-E1128C73E182}">
      <dsp:nvSpPr>
        <dsp:cNvPr id="0" name=""/>
        <dsp:cNvSpPr/>
      </dsp:nvSpPr>
      <dsp:spPr>
        <a:xfrm rot="5400000">
          <a:off x="-121784" y="2309852"/>
          <a:ext cx="811896" cy="56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4</a:t>
          </a:r>
          <a:endParaRPr lang="el-GR" sz="1200" kern="1200" dirty="0"/>
        </a:p>
      </dsp:txBody>
      <dsp:txXfrm rot="5400000">
        <a:off x="-121784" y="2309852"/>
        <a:ext cx="811896" cy="568327"/>
      </dsp:txXfrm>
    </dsp:sp>
    <dsp:sp modelId="{EA5E5831-7B06-47C5-8661-D9B01B735BA1}">
      <dsp:nvSpPr>
        <dsp:cNvPr id="0" name=""/>
        <dsp:cNvSpPr/>
      </dsp:nvSpPr>
      <dsp:spPr>
        <a:xfrm rot="5400000">
          <a:off x="4135097" y="-1378702"/>
          <a:ext cx="527732" cy="7661272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ΕΠΙΧΕΙΡΗΜΑΤΟΛΟΓΙΑ</a:t>
          </a:r>
          <a:endParaRPr lang="el-GR" sz="1800" kern="1200" dirty="0"/>
        </a:p>
      </dsp:txBody>
      <dsp:txXfrm rot="5400000">
        <a:off x="4135097" y="-1378702"/>
        <a:ext cx="527732" cy="7661272"/>
      </dsp:txXfrm>
    </dsp:sp>
    <dsp:sp modelId="{7A088117-7591-41D6-95A1-CF6364A742B6}">
      <dsp:nvSpPr>
        <dsp:cNvPr id="0" name=""/>
        <dsp:cNvSpPr/>
      </dsp:nvSpPr>
      <dsp:spPr>
        <a:xfrm rot="5400000">
          <a:off x="-121784" y="3037918"/>
          <a:ext cx="811896" cy="56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5</a:t>
          </a:r>
          <a:endParaRPr lang="el-GR" sz="1200" kern="1200" dirty="0"/>
        </a:p>
      </dsp:txBody>
      <dsp:txXfrm rot="5400000">
        <a:off x="-121784" y="3037918"/>
        <a:ext cx="811896" cy="568327"/>
      </dsp:txXfrm>
    </dsp:sp>
    <dsp:sp modelId="{45FEF4CF-9A2D-4EE9-B539-54388D831FBD}">
      <dsp:nvSpPr>
        <dsp:cNvPr id="0" name=""/>
        <dsp:cNvSpPr/>
      </dsp:nvSpPr>
      <dsp:spPr>
        <a:xfrm rot="5400000">
          <a:off x="4135097" y="-650636"/>
          <a:ext cx="527732" cy="7661272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ΧΑΡΑΚΤΗΡΙΣΜΟΣ ΗΡΩΩΝ</a:t>
          </a:r>
          <a:endParaRPr lang="el-GR" sz="1800" kern="1200" dirty="0"/>
        </a:p>
      </dsp:txBody>
      <dsp:txXfrm rot="5400000">
        <a:off x="4135097" y="-650636"/>
        <a:ext cx="527732" cy="7661272"/>
      </dsp:txXfrm>
    </dsp:sp>
    <dsp:sp modelId="{BC17A3E4-4813-4D97-AE87-ACF9F25CD313}">
      <dsp:nvSpPr>
        <dsp:cNvPr id="0" name=""/>
        <dsp:cNvSpPr/>
      </dsp:nvSpPr>
      <dsp:spPr>
        <a:xfrm rot="5400000">
          <a:off x="-121784" y="3765983"/>
          <a:ext cx="811896" cy="56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6</a:t>
          </a:r>
          <a:endParaRPr lang="el-GR" sz="1200" kern="1200" dirty="0"/>
        </a:p>
      </dsp:txBody>
      <dsp:txXfrm rot="5400000">
        <a:off x="-121784" y="3765983"/>
        <a:ext cx="811896" cy="568327"/>
      </dsp:txXfrm>
    </dsp:sp>
    <dsp:sp modelId="{DD2E4043-C0D7-4DB9-8E99-14B24F6C92FE}">
      <dsp:nvSpPr>
        <dsp:cNvPr id="0" name=""/>
        <dsp:cNvSpPr/>
      </dsp:nvSpPr>
      <dsp:spPr>
        <a:xfrm rot="5400000">
          <a:off x="4135097" y="77429"/>
          <a:ext cx="527732" cy="7661272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ΟΡΙΣΜΟΣ ΑΓΑΠΗΣ ΓΙΑ ΚΆΘΕ ΗΡΩΑ</a:t>
          </a:r>
          <a:endParaRPr lang="el-GR" sz="1800" kern="1200" dirty="0"/>
        </a:p>
      </dsp:txBody>
      <dsp:txXfrm rot="5400000">
        <a:off x="4135097" y="77429"/>
        <a:ext cx="527732" cy="7661272"/>
      </dsp:txXfrm>
    </dsp:sp>
    <dsp:sp modelId="{9CBD5B39-EFB9-4ED8-B039-38E98516D8A5}">
      <dsp:nvSpPr>
        <dsp:cNvPr id="0" name=""/>
        <dsp:cNvSpPr/>
      </dsp:nvSpPr>
      <dsp:spPr>
        <a:xfrm rot="5400000">
          <a:off x="-121784" y="4494049"/>
          <a:ext cx="811896" cy="5683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baseline="-25000" dirty="0" smtClean="0"/>
            <a:t>7</a:t>
          </a:r>
          <a:endParaRPr lang="el-GR" sz="1200" kern="1200" baseline="-25000" dirty="0"/>
        </a:p>
      </dsp:txBody>
      <dsp:txXfrm rot="5400000">
        <a:off x="-121784" y="4494049"/>
        <a:ext cx="811896" cy="568327"/>
      </dsp:txXfrm>
    </dsp:sp>
    <dsp:sp modelId="{A4EDD837-D39F-43B0-8129-A2C829B6CECB}">
      <dsp:nvSpPr>
        <dsp:cNvPr id="0" name=""/>
        <dsp:cNvSpPr/>
      </dsp:nvSpPr>
      <dsp:spPr>
        <a:xfrm rot="5400000">
          <a:off x="4135097" y="805495"/>
          <a:ext cx="527732" cy="7661272"/>
        </a:xfrm>
        <a:prstGeom prst="round2Same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baseline="-25000" dirty="0" smtClean="0"/>
            <a:t>ΚΑΤΑΘΕΣΗ ΤΕΛΙΚΗΣ ΑΠΟΨΗΣ ΚΑΙ ΣΥΓΚΡΙΣΗ ΜΕ ΑΡΧΙΚΗ ΓΙΑ ΤΗΝ ΑΓΑΠΗ</a:t>
          </a:r>
          <a:endParaRPr lang="el-GR" sz="2400" kern="1200" baseline="-25000" dirty="0"/>
        </a:p>
      </dsp:txBody>
      <dsp:txXfrm rot="5400000">
        <a:off x="4135097" y="805495"/>
        <a:ext cx="527732" cy="7661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6/7/2011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ΣΕΝΑΡΙΟ ΔΙΔΑΣΚΑΛΙΑΣ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458200" cy="3246393"/>
          </a:xfrm>
        </p:spPr>
        <p:txBody>
          <a:bodyPr/>
          <a:lstStyle/>
          <a:p>
            <a:pPr algn="ctr"/>
            <a:r>
              <a:rPr lang="el-GR" dirty="0" smtClean="0"/>
              <a:t>ΕΞΕΡΕΥΝΩΝΤΑΣ ΤΙΣ ΑΝΘΡΩΠΙΝΕΣ ΣΧΕΣΕΙΣ</a:t>
            </a:r>
          </a:p>
          <a:p>
            <a:pPr algn="ctr"/>
            <a:endParaRPr lang="el-GR" dirty="0" smtClean="0"/>
          </a:p>
          <a:p>
            <a:pPr algn="ctr"/>
            <a:endParaRPr lang="el-GR" dirty="0" smtClean="0"/>
          </a:p>
          <a:p>
            <a:pPr algn="ctr"/>
            <a:endParaRPr lang="el-GR" dirty="0" smtClean="0"/>
          </a:p>
          <a:p>
            <a:r>
              <a:rPr lang="el-GR" dirty="0" smtClean="0">
                <a:solidFill>
                  <a:schemeClr val="bg1"/>
                </a:solidFill>
              </a:rPr>
              <a:t>ΞΑΝΘΟΥΛΗ ΜΑΡΙΑ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Α.Μ : 211023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ΦΑΣΗ Ζ (ΑΤΟΜΙΚΗ)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ΑΠΑΝΤΗΣΗ ΟΥΣΙΑΣΤΙΚΟΥ ΕΡΩΤΗΜΑΤΟΣ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4653136"/>
            <a:ext cx="4041775" cy="151906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GLOGSTER: </a:t>
            </a:r>
            <a:r>
              <a:rPr lang="el-GR" dirty="0" smtClean="0"/>
              <a:t>ΠΟΛΥΤΡΟΠΙΚΟΤΗΤΑ/ΣΥΜΒΟΛΙΚΗ ΕΚΦΡΑΣΗ</a:t>
            </a:r>
          </a:p>
          <a:p>
            <a:r>
              <a:rPr lang="en-US" dirty="0" smtClean="0"/>
              <a:t>BLOG: </a:t>
            </a:r>
            <a:r>
              <a:rPr lang="el-GR" dirty="0" smtClean="0"/>
              <a:t>ΑΥΤΟΑΞΙΟΛΟΓΗΣΗ/ΑΝΑΘΕΩΡΗΣΗ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 smtClean="0"/>
              <a:t>ΔΗΜΙΟΥΡΓΙΑΣ ΑΦΙΣΑΣ  ΜΕ ΘΕΜΑ ΤΗΝ ΑΓΑΠΗ</a:t>
            </a:r>
          </a:p>
          <a:p>
            <a:endParaRPr lang="el-GR" dirty="0" smtClean="0"/>
          </a:p>
          <a:p>
            <a:r>
              <a:rPr lang="el-GR" dirty="0" smtClean="0"/>
              <a:t>ΚΑΤΑΘΕΣΗ ΤΕΛΙΚΗΣ ΑΠΟΨΗΣ ΣΤΟ </a:t>
            </a:r>
            <a:r>
              <a:rPr lang="en-US" dirty="0" smtClean="0"/>
              <a:t>BLOG/</a:t>
            </a:r>
            <a:r>
              <a:rPr lang="el-GR" dirty="0" smtClean="0"/>
              <a:t>ΣΎΓΚΡΙΣΗ ΜΕ ΑΡΧΙΚΗ ΚΑΙ ΑΙΤΙΟΛΟΓΗΣΗ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GLOGSTER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BLOG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u="sng" dirty="0" smtClean="0">
                <a:solidFill>
                  <a:srgbClr val="7030A0"/>
                </a:solidFill>
              </a:rPr>
              <a:t>ΟΙ ΜΑΘΗΤΕΣ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ΑΝΟΜΟΙΟΓΕΝΕΙΣ ΟΜΑΔΕΣ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ΤΑΥΤΟΧΡΟΝΗ ΕΡΓΑΣΙΑ ΣΤΙΣ ΔΡΑΣΤΗΡΙΟΤΗΤΕΣ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ΔΙΑΛΟΓΟΣ ΣΥΓΧΡΟΝΟΣ ΚΑΙ ΑΣΥΓΧΡΟΝΟΣ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ΑΥΤΟΑΞΙΟΛΟΓΗΣΗ ΚΑΙ ΕΤΕΡΟΑΞΙΟΛΟΓΗΣΗ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u="sng" dirty="0" smtClean="0">
                <a:solidFill>
                  <a:srgbClr val="7030A0"/>
                </a:solidFill>
              </a:rPr>
              <a:t>Ο ΕΚΠΑΙΔΕΥΤΙΚΟΣ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ΚΑΘΟΔΗΓΗΤΙΚΟΣ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ΣΥΜΒΟΥΛΟΣ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ΣΥΝΕΡΕΥΝΗΤΗΣ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ΔΕΝ ΑΠΟΚΑΛΥΠΤΕΙ ΓΝΩΣΗ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ΔΕΝ ΕΊΝΑΙ ΠΗΓΗ ΓΝΩΣΗΣ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ΚΟΙΝΩΝΙΚΗ ΕΝΟΡΧΗΣΤΡΩΣΗ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ΚΑΙΝΟΤΟΜΙΕΣ</a:t>
            </a:r>
            <a:endParaRPr lang="el-GR" dirty="0"/>
          </a:p>
        </p:txBody>
      </p:sp>
      <p:sp>
        <p:nvSpPr>
          <p:cNvPr id="4" name="3 - Οριζόντιος πάπυρος"/>
          <p:cNvSpPr/>
          <p:nvPr/>
        </p:nvSpPr>
        <p:spPr>
          <a:xfrm>
            <a:off x="1259632" y="1556792"/>
            <a:ext cx="7128792" cy="439248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ΟΥΣΙΑΣΤΙΚΟ ΕΡΩΤΗΜΑ</a:t>
            </a:r>
          </a:p>
          <a:p>
            <a:pPr algn="ctr"/>
            <a:endParaRPr lang="el-GR" sz="4000" dirty="0" smtClean="0"/>
          </a:p>
          <a:p>
            <a:pPr algn="ctr"/>
            <a:r>
              <a:rPr lang="el-GR" sz="4000" dirty="0" smtClean="0"/>
              <a:t>ΤΙ ΕΙΝΑΙ ΑΓΑΠΗ;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518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ΦΑΣΕΙΣ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ΦΑΣΗ Α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l-GR" dirty="0" smtClean="0"/>
              <a:t>ΑΝΑΖΗΤΗΣΗ-ΤΑΞΙΝΟΜΗΣΗ-ΑΝΑΛΥΣΗ ΑΞΙΟΛΟΓΗΣΗ ΠΛΗΡΟΦΟΡΙΑΣ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l-GR" dirty="0" smtClean="0"/>
              <a:t>ΚΟΙΝΩΝΙΚΗ ΔΟΜΗΣΗ ΓΝΩΣΗΣ</a:t>
            </a:r>
          </a:p>
          <a:p>
            <a:pPr algn="ctr"/>
            <a:r>
              <a:rPr lang="el-GR" dirty="0" smtClean="0"/>
              <a:t>ΔΙΑΜΟΡΦΩΤΙΚΗ ΑΞΙΟΛΟΓΗΣΗ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ΑΦΟΡΜΗΣΗ=ΤΙ ΕΊΝΑΙ ΑΓΑΠΗ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ΑΝΑΖΗΤΗΣΗ-ΣΥΓΚΡΙΣΗ ΔΙΑΦΟΡΕΤΙΚΩΝ ΜΕΤΑΦΡΑΣΕΩΝ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ΑΤΟΜΙΚΗ ΑΠΟΔΟΣΗ ΜΕΤΑΦΡΑΣΗΣ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BLOG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DELICIOUS</a:t>
            </a:r>
          </a:p>
          <a:p>
            <a:pPr>
              <a:buNone/>
            </a:pPr>
            <a:r>
              <a:rPr lang="en-US" dirty="0" smtClean="0"/>
              <a:t>   WIKI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n-US" dirty="0" smtClean="0"/>
              <a:t>BLOG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ΦΑΣΗ Β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ΓΡΑΜΜΑΤΟΛΟΓΙΚΑ ΣΥΝΤΑΚΤΙΚΑ ΣΤΟΙΧΕΙΑ</a:t>
            </a:r>
          </a:p>
          <a:p>
            <a:r>
              <a:rPr lang="el-GR" dirty="0" smtClean="0"/>
              <a:t>ΔΙΑΔΙΚΑΣΤΙΚΗ ΓΝΩΣΗ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ΠΑΙΓΝΙΩΔΗΣ ΧΑΡΑΚΤΗΡΑΣ</a:t>
            </a:r>
          </a:p>
          <a:p>
            <a:r>
              <a:rPr lang="el-GR" dirty="0" smtClean="0"/>
              <a:t>ΔΙΑΜΟΡΦΩΤΙΚΗ ΑΞΙΟΛΟΓΗΣΗ</a:t>
            </a:r>
          </a:p>
          <a:p>
            <a:r>
              <a:rPr lang="el-GR" dirty="0" smtClean="0"/>
              <a:t>ΚΟΙΝΩΝΙΚΗ ΔΙΑΣΤΑΣΗ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Ο:ΚΩΔΙΚΟΠΟΙΗΣΗ-ΑΠΟΚΩΔΙΚΟΠΟΙΗΣΗ ΚΕΙΜΕΝΟΥ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Α:ΚΑΤΑΓΡΑΦΗ ΔΙΑΔΙΚΑΣΙΑΣ/ΣΧΟΛΙΑΣΜΟΣ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ΚΡΥΜΜΕΝΟ ΚΕΙΜΕΝΟ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BLOG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ΦΑΣΗ Γ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ΠΡΩΤΗ ΑΝΑΛΥΣΗ ΚΕΙΜΕΝΟΥ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4437112"/>
            <a:ext cx="4041775" cy="173508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PREZI: </a:t>
            </a:r>
            <a:r>
              <a:rPr lang="el-GR" dirty="0" smtClean="0"/>
              <a:t>ΣΗΜΕΙΩΤΙΚΟ ΕΡΓΑΛΕΙΟ ΜΗ ΓΡΑΜΜΙΚΗΣ ΜΟΡΦΗΣ</a:t>
            </a:r>
          </a:p>
          <a:p>
            <a:r>
              <a:rPr lang="el-GR" dirty="0" smtClean="0"/>
              <a:t>ΜΙ</a:t>
            </a:r>
            <a:r>
              <a:rPr lang="en-US" dirty="0" smtClean="0"/>
              <a:t>ND42:</a:t>
            </a:r>
            <a:r>
              <a:rPr lang="el-GR" dirty="0" smtClean="0"/>
              <a:t>ΕΝΝΟΙΟΛΟΓΙΚΟΙ ΧΑΡΤΕΣ </a:t>
            </a:r>
          </a:p>
          <a:p>
            <a:r>
              <a:rPr lang="en-US" dirty="0" smtClean="0"/>
              <a:t>BLOG:</a:t>
            </a:r>
            <a:r>
              <a:rPr lang="el-GR" dirty="0" smtClean="0"/>
              <a:t>ΕΤΕΡΟ - ΑΞΙΟΛΟΓΗΣΗ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O:</a:t>
            </a:r>
            <a:r>
              <a:rPr lang="el-GR" dirty="0" smtClean="0"/>
              <a:t>ΕΝΤΟΠΙΣΜΟΣ ΣΥΓΚΡΟΥΣΕΩΝ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A:AITIA </a:t>
            </a:r>
            <a:r>
              <a:rPr lang="el-GR" dirty="0" smtClean="0"/>
              <a:t>ΣΥΓΚΡΟΥΣΕΩΝ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ΑΞΙΟΛΟΓΗΣΗ ΜΑΘΗΤΩΝ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4008" y="1556792"/>
            <a:ext cx="4041775" cy="3941763"/>
          </a:xfrm>
        </p:spPr>
        <p:txBody>
          <a:bodyPr/>
          <a:lstStyle/>
          <a:p>
            <a:r>
              <a:rPr lang="en-US" dirty="0" smtClean="0"/>
              <a:t>PREZI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MIND42</a:t>
            </a:r>
            <a:r>
              <a:rPr lang="el-GR" dirty="0" smtClean="0"/>
              <a:t>-</a:t>
            </a:r>
            <a:r>
              <a:rPr lang="en-US" dirty="0" smtClean="0"/>
              <a:t>BLOG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ΦΑΣΗ Δ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ΔΕΥΤΕΡΗ ΑΝΑΛΥΣΗ ΚΕΙΜΕΝΟΥ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4005064"/>
            <a:ext cx="4041775" cy="2167136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ΤΑΞΙΝΟΜΟΥΜΕ: ΑΝΑΖΗΤΗΣΗ-ΤΑΞΙΝΟΜΗΣΗ-ΑΝΑΛΥΣΗ-ΑΞΙΟΛΟΓΗΣΗ ΠΛΗΡΟΦΟΡΙΑΣ</a:t>
            </a:r>
          </a:p>
          <a:p>
            <a:r>
              <a:rPr lang="el-GR" dirty="0" smtClean="0"/>
              <a:t>ΔΙΑΤΥΠΩΣΗ ΥΠΟΘΕΣΕΩΝ ΠΕΙΡΑΜΑΤΙΣΜΟΣ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292081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Ο:ΚΑΤΑΓΡΑΦΗ-ΤΑΞΙΝΟΜΗΣΗ-ΑΝΑΛΥΣΗ ΕΠΙΧΕΙΡΗΜΑΤΩΝ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Ο:ΣΥΓΚΡΙΣΗ ΕΡΓΑΣΙΩΝ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A: </a:t>
            </a:r>
            <a:r>
              <a:rPr lang="el-GR" dirty="0" smtClean="0"/>
              <a:t>ΣΥΜΠΛΗΡΩΣΗ ΑΙΤΙΩΝ ΣΥΓΚΡΟΥΣΗΣ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2488761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ΤΑΞΙΝΟΜΟΥΜΕ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WIKI</a:t>
            </a:r>
          </a:p>
          <a:p>
            <a:endParaRPr lang="en-US" dirty="0" smtClean="0"/>
          </a:p>
          <a:p>
            <a:endParaRPr lang="el-GR" dirty="0" smtClean="0"/>
          </a:p>
          <a:p>
            <a:r>
              <a:rPr lang="en-US" dirty="0" smtClean="0"/>
              <a:t>BLOG/PREZI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ΦΑΣΗ Ε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ΧΑΡΑΚΤΗΡΙΣΜΟΣ ΠΟΥ ΧΤΙΖΕΤΑΙ ΣΤΗ ΠΑΝΩ ΣΤΗ ΠΡΟΗΓΟΥΜΕΝΗ ΦΑΣΗ</a:t>
            </a:r>
            <a:r>
              <a:rPr lang="en-US" dirty="0" smtClean="0"/>
              <a:t>- </a:t>
            </a:r>
            <a:r>
              <a:rPr lang="el-GR" dirty="0" smtClean="0"/>
              <a:t>ΔΕΥΤΕΡΗ ΑΝΑΛΥΣΗ ΚΕΙΜΕΝΟΥ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ΔΥΝΑΜΟΣΚΗΝΗ: ΠΑΙΓΝΙΩΔΗΣ ΧΑΡΑΚΤΗΡΑΣ -ΕΤΕΡΟΑΞΙΟΛΟΓΗΣΗ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Ο:ΣΥΛΛΟΓΗ-ΤΑΞΙΝΟΜΗΣΗ ΕΠΙΘΕΤΩΝ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O:</a:t>
            </a:r>
            <a:r>
              <a:rPr lang="el-GR" dirty="0" smtClean="0"/>
              <a:t>ΣΥΜΠΑΡΑΓΩΓΗ ΚΕΙΜΕΝΟΥ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Α:ΔΗΜΙΟΥΡΓΙΑ ΠΑΙΧΝΙΔΙΟΥ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Α:ΚΑΤΑΓΡΑΦΗ ΣΚΟΡ-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ΕΜΠΕΙΡΙΩΝ</a:t>
            </a:r>
          </a:p>
          <a:p>
            <a:endParaRPr lang="el-GR" dirty="0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ΤΑΞΙΝΟΜΟΥΜΕ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WIKI</a:t>
            </a:r>
          </a:p>
          <a:p>
            <a:endParaRPr lang="en-US" dirty="0" smtClean="0"/>
          </a:p>
          <a:p>
            <a:r>
              <a:rPr lang="el-GR" dirty="0" smtClean="0"/>
              <a:t>ΔΥΝΑΜΟΣΚΗΝΗ</a:t>
            </a:r>
          </a:p>
          <a:p>
            <a:endParaRPr lang="el-GR" dirty="0" smtClean="0"/>
          </a:p>
          <a:p>
            <a:r>
              <a:rPr lang="en-US" dirty="0" smtClean="0"/>
              <a:t>BLOG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ΦΑΣΗ ΣΤ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ΤΡΙΤΗ ΑΝΑΛΥΣΗ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013176"/>
            <a:ext cx="4041775" cy="1159024"/>
          </a:xfrm>
        </p:spPr>
        <p:txBody>
          <a:bodyPr>
            <a:normAutofit fontScale="47500" lnSpcReduction="20000"/>
          </a:bodyPr>
          <a:lstStyle/>
          <a:p>
            <a:r>
              <a:rPr lang="el-GR" dirty="0" smtClean="0"/>
              <a:t>ΚΟΙΝΩΝΙΚΗ ΔΟΜΗΣΗ ΓΝΩΣΗΣ</a:t>
            </a:r>
          </a:p>
          <a:p>
            <a:r>
              <a:rPr lang="el-GR" dirty="0" smtClean="0"/>
              <a:t>ΠΑΙΓΝΙΩΔΗΣ ΔΙΑΣΤΑΣΗ</a:t>
            </a:r>
          </a:p>
          <a:p>
            <a:r>
              <a:rPr lang="el-GR" dirty="0" smtClean="0"/>
              <a:t>ΑΝΑΖΗΤΗΣΗ ΤΑΞΙΝΟΜΗΣΗ ΑΝΑΛΥΣΗ ΑΞΙΟΛΟΓΗΣΗ ΠΛΗΡΟΦΟΡΙΑΣ</a:t>
            </a:r>
            <a:endParaRPr lang="en-US" dirty="0" smtClean="0"/>
          </a:p>
          <a:p>
            <a:r>
              <a:rPr lang="en-US" dirty="0" smtClean="0"/>
              <a:t>KERPOOF:</a:t>
            </a:r>
            <a:r>
              <a:rPr lang="el-GR" dirty="0" smtClean="0"/>
              <a:t>ΣΥΜΒΟΛΙΚΗ ΕΚΦΡΑΣΗ ΠΟΛΥΤΡΟΠΙΚΟΤΗΤΑ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ΙΔΕΟΘΥΕΛΛΑ: ΚΑΤΑΓΡΑΦΗ ΙΔΕΩΝ ΑΓΑΠΗΣ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ΟΜΑΔΟΟΙΗΣΗ ΑΥΤΩΝ-ΣΥΜΠΑΡΑΓΩΓΗ ΚΕΙΜΕΝΟΥ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ΤΑΞΙΝΟΜΗΣΗ-ΑΝΤΙΣΤΟΙΧΙΣΗ ΜΕ ΗΡΩΕΣ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ΔΗΜΙΟΥΡΓΙΑ ΠΑΙΧΝΙΔΙΟΥ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Α:ΨΗΦΙΑΚΟ ΒΙΒΛΙΟ ΔΙΑΜΟΙΡΑΣΜΟΣ</a:t>
            </a:r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7128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WIKI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WIKI</a:t>
            </a:r>
          </a:p>
          <a:p>
            <a:endParaRPr lang="en-US" dirty="0" smtClean="0"/>
          </a:p>
          <a:p>
            <a:r>
              <a:rPr lang="en-US" dirty="0" smtClean="0"/>
              <a:t>TAXINOMOUME</a:t>
            </a:r>
          </a:p>
          <a:p>
            <a:endParaRPr lang="en-US" dirty="0" smtClean="0"/>
          </a:p>
          <a:p>
            <a:r>
              <a:rPr lang="el-GR" dirty="0" smtClean="0"/>
              <a:t>ΑΡΙΑΔΝΗ</a:t>
            </a:r>
          </a:p>
          <a:p>
            <a:endParaRPr lang="el-GR" dirty="0" smtClean="0"/>
          </a:p>
          <a:p>
            <a:r>
              <a:rPr lang="en-US" dirty="0" smtClean="0"/>
              <a:t>KERPOOF</a:t>
            </a:r>
            <a:r>
              <a:rPr lang="el-GR" dirty="0" smtClean="0"/>
              <a:t>/</a:t>
            </a:r>
            <a:r>
              <a:rPr lang="en-US" dirty="0" smtClean="0"/>
              <a:t>BLOG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291</Words>
  <Application>Microsoft Office PowerPoint</Application>
  <PresentationFormat>Προβολή στην οθόνη (4:3)</PresentationFormat>
  <Paragraphs>170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Συγκέντρωση</vt:lpstr>
      <vt:lpstr>ΣΕΝΑΡΙΟ ΔΙΔΑΣΚΑΛΙΑΣ</vt:lpstr>
      <vt:lpstr>ΚΑΙΝΟΤΟΜΙΕΣ</vt:lpstr>
      <vt:lpstr>ΦΑΣΕΙΣ</vt:lpstr>
      <vt:lpstr>ΦΑΣΗ Α</vt:lpstr>
      <vt:lpstr>ΦΑΣΗ Β</vt:lpstr>
      <vt:lpstr>ΦΑΣΗ Γ</vt:lpstr>
      <vt:lpstr>ΦΑΣΗ Δ</vt:lpstr>
      <vt:lpstr>ΦΑΣΗ Ε</vt:lpstr>
      <vt:lpstr>ΦΑΣΗ ΣΤ</vt:lpstr>
      <vt:lpstr>ΦΑΣΗ Ζ (ΑΤΟΜΙΚΗ)</vt:lpstr>
      <vt:lpstr>ΚΟΙΝΩΝΙΚΗ ΕΝΟΡΧΗΣΤΡΩΣΗ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ΣΕΝΑΡΙΟ ΔΙΔΑΣΚΑΛΙΑΣ</dc:title>
  <dc:creator>ΜΑΡΙΑ</dc:creator>
  <cp:lastModifiedBy>ΜΑΡΙΑ</cp:lastModifiedBy>
  <cp:revision>15</cp:revision>
  <dcterms:created xsi:type="dcterms:W3CDTF">2011-07-06T10:09:54Z</dcterms:created>
  <dcterms:modified xsi:type="dcterms:W3CDTF">2011-07-06T13:06:37Z</dcterms:modified>
</cp:coreProperties>
</file>