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7" r:id="rId9"/>
    <p:sldId id="263" r:id="rId10"/>
    <p:sldId id="276" r:id="rId11"/>
    <p:sldId id="266" r:id="rId12"/>
    <p:sldId id="267" r:id="rId13"/>
    <p:sldId id="27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0CF6D-C919-4545-830D-E0CF5BBDC47B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25680EF-73A3-4CCD-9361-970F09636C2E}">
      <dgm:prSet phldrT="[Κείμενο]"/>
      <dgm:spPr/>
      <dgm:t>
        <a:bodyPr/>
        <a:lstStyle/>
        <a:p>
          <a:r>
            <a:rPr lang="el-GR" dirty="0" smtClean="0"/>
            <a:t>ΝΕΥΡΩΝΙΚΑ</a:t>
          </a:r>
        </a:p>
        <a:p>
          <a:r>
            <a:rPr lang="el-GR" dirty="0" smtClean="0"/>
            <a:t>ΔΙΚΤΥΑ</a:t>
          </a:r>
          <a:endParaRPr lang="el-GR" dirty="0"/>
        </a:p>
      </dgm:t>
    </dgm:pt>
    <dgm:pt modelId="{37E548F7-51A2-43A2-A58F-FC9E92BCAC00}" type="parTrans" cxnId="{DC2D4B44-622E-4A7C-B5F3-080DEDFF9BB0}">
      <dgm:prSet/>
      <dgm:spPr/>
      <dgm:t>
        <a:bodyPr/>
        <a:lstStyle/>
        <a:p>
          <a:endParaRPr lang="el-GR"/>
        </a:p>
      </dgm:t>
    </dgm:pt>
    <dgm:pt modelId="{0421E5C3-1DF5-4282-A1DE-70C148CEC27D}" type="sibTrans" cxnId="{DC2D4B44-622E-4A7C-B5F3-080DEDFF9BB0}">
      <dgm:prSet/>
      <dgm:spPr/>
      <dgm:t>
        <a:bodyPr/>
        <a:lstStyle/>
        <a:p>
          <a:endParaRPr lang="el-GR"/>
        </a:p>
      </dgm:t>
    </dgm:pt>
    <dgm:pt modelId="{3130194D-F3AB-43FF-87F7-90FC6C81B478}">
      <dgm:prSet phldrT="[Κείμενο]"/>
      <dgm:spPr/>
      <dgm:t>
        <a:bodyPr/>
        <a:lstStyle/>
        <a:p>
          <a:r>
            <a:rPr lang="el-GR" dirty="0" smtClean="0"/>
            <a:t>ΖΩΝΗ ΕΙΣΟΔΟΥ</a:t>
          </a:r>
          <a:endParaRPr lang="el-GR" dirty="0"/>
        </a:p>
      </dgm:t>
    </dgm:pt>
    <dgm:pt modelId="{B781D9EB-07AC-451F-A90A-96A32A5AAF5C}" type="parTrans" cxnId="{9FFCD729-C468-4D85-92B3-96EF6FA6297F}">
      <dgm:prSet/>
      <dgm:spPr/>
      <dgm:t>
        <a:bodyPr/>
        <a:lstStyle/>
        <a:p>
          <a:endParaRPr lang="el-GR"/>
        </a:p>
      </dgm:t>
    </dgm:pt>
    <dgm:pt modelId="{AD801899-55A3-4B93-932C-A12306A32C88}" type="sibTrans" cxnId="{9FFCD729-C468-4D85-92B3-96EF6FA6297F}">
      <dgm:prSet/>
      <dgm:spPr/>
      <dgm:t>
        <a:bodyPr/>
        <a:lstStyle/>
        <a:p>
          <a:endParaRPr lang="el-GR"/>
        </a:p>
      </dgm:t>
    </dgm:pt>
    <dgm:pt modelId="{40B8E5E7-8288-45B0-A11A-A3BE42EADB5D}">
      <dgm:prSet phldrT="[Κείμενο]"/>
      <dgm:spPr/>
      <dgm:t>
        <a:bodyPr/>
        <a:lstStyle/>
        <a:p>
          <a:r>
            <a:rPr lang="el-GR" dirty="0" smtClean="0"/>
            <a:t>ΑΙΣΘΗΤΗΡΙΑ</a:t>
          </a:r>
        </a:p>
        <a:p>
          <a:r>
            <a:rPr lang="el-GR" dirty="0" smtClean="0"/>
            <a:t>ΟΡΓΑΝΑ</a:t>
          </a:r>
          <a:endParaRPr lang="el-GR" dirty="0"/>
        </a:p>
      </dgm:t>
    </dgm:pt>
    <dgm:pt modelId="{FE17289C-B040-4DB0-BF48-62D2AB0B74C7}" type="parTrans" cxnId="{1D9372D6-95E7-43E8-AC14-D1AFADCA39D5}">
      <dgm:prSet/>
      <dgm:spPr/>
      <dgm:t>
        <a:bodyPr/>
        <a:lstStyle/>
        <a:p>
          <a:endParaRPr lang="el-GR"/>
        </a:p>
      </dgm:t>
    </dgm:pt>
    <dgm:pt modelId="{147FFC43-D23E-44FF-8732-CCEC6215FE41}" type="sibTrans" cxnId="{1D9372D6-95E7-43E8-AC14-D1AFADCA39D5}">
      <dgm:prSet/>
      <dgm:spPr/>
      <dgm:t>
        <a:bodyPr/>
        <a:lstStyle/>
        <a:p>
          <a:endParaRPr lang="el-GR"/>
        </a:p>
      </dgm:t>
    </dgm:pt>
    <dgm:pt modelId="{496F0A0B-74C7-4FAC-BA19-3A66C265878C}">
      <dgm:prSet phldrT="[Κείμενο]"/>
      <dgm:spPr/>
      <dgm:t>
        <a:bodyPr/>
        <a:lstStyle/>
        <a:p>
          <a:r>
            <a:rPr lang="el-GR" dirty="0" smtClean="0"/>
            <a:t>ΖΩΝΗ </a:t>
          </a:r>
        </a:p>
        <a:p>
          <a:r>
            <a:rPr lang="el-GR" dirty="0" smtClean="0"/>
            <a:t>ΕΞΟΔΟΥ</a:t>
          </a:r>
          <a:endParaRPr lang="el-GR" dirty="0"/>
        </a:p>
      </dgm:t>
    </dgm:pt>
    <dgm:pt modelId="{C013AA4F-81A8-44FC-B1E4-4E39BDF03D2B}" type="parTrans" cxnId="{5698D6F9-15C4-4BDF-92E7-3538926B01B4}">
      <dgm:prSet/>
      <dgm:spPr/>
      <dgm:t>
        <a:bodyPr/>
        <a:lstStyle/>
        <a:p>
          <a:endParaRPr lang="el-GR"/>
        </a:p>
      </dgm:t>
    </dgm:pt>
    <dgm:pt modelId="{DC29E3C5-48FC-4444-A05D-9ABC86BD3AC0}" type="sibTrans" cxnId="{5698D6F9-15C4-4BDF-92E7-3538926B01B4}">
      <dgm:prSet/>
      <dgm:spPr/>
      <dgm:t>
        <a:bodyPr/>
        <a:lstStyle/>
        <a:p>
          <a:endParaRPr lang="el-GR"/>
        </a:p>
      </dgm:t>
    </dgm:pt>
    <dgm:pt modelId="{C3863559-A5D6-4507-AFE6-37B40A4BF78E}">
      <dgm:prSet phldrT="[Κείμενο]"/>
      <dgm:spPr/>
      <dgm:t>
        <a:bodyPr/>
        <a:lstStyle/>
        <a:p>
          <a:r>
            <a:rPr lang="el-GR" dirty="0" smtClean="0"/>
            <a:t>ΑΝΤΙΔΡΑΣΕΙΣ</a:t>
          </a:r>
          <a:endParaRPr lang="el-GR" dirty="0"/>
        </a:p>
      </dgm:t>
    </dgm:pt>
    <dgm:pt modelId="{CEDFDE65-F937-4F19-900F-BAE60FB0A629}" type="parTrans" cxnId="{DEDEEE1A-1857-4698-BC2A-246FF23865A1}">
      <dgm:prSet/>
      <dgm:spPr/>
      <dgm:t>
        <a:bodyPr/>
        <a:lstStyle/>
        <a:p>
          <a:endParaRPr lang="el-GR"/>
        </a:p>
      </dgm:t>
    </dgm:pt>
    <dgm:pt modelId="{0454A860-F869-4F57-805E-525702C717CE}" type="sibTrans" cxnId="{DEDEEE1A-1857-4698-BC2A-246FF23865A1}">
      <dgm:prSet/>
      <dgm:spPr/>
      <dgm:t>
        <a:bodyPr/>
        <a:lstStyle/>
        <a:p>
          <a:endParaRPr lang="el-GR"/>
        </a:p>
      </dgm:t>
    </dgm:pt>
    <dgm:pt modelId="{0891479A-5ADA-4991-8833-B40D357F095A}">
      <dgm:prSet/>
      <dgm:spPr/>
      <dgm:t>
        <a:bodyPr/>
        <a:lstStyle/>
        <a:p>
          <a:r>
            <a:rPr lang="el-GR" dirty="0" smtClean="0"/>
            <a:t>ΜΕΣΗ ΖΩΝΗ</a:t>
          </a:r>
          <a:endParaRPr lang="el-GR" dirty="0"/>
        </a:p>
      </dgm:t>
    </dgm:pt>
    <dgm:pt modelId="{13102921-C82F-476D-862E-20CE77F2BD80}" type="parTrans" cxnId="{940F84B5-DD7B-4A0B-B1F4-9CDB8579C531}">
      <dgm:prSet/>
      <dgm:spPr/>
      <dgm:t>
        <a:bodyPr/>
        <a:lstStyle/>
        <a:p>
          <a:endParaRPr lang="el-GR"/>
        </a:p>
      </dgm:t>
    </dgm:pt>
    <dgm:pt modelId="{0509D491-1A72-4AB8-96A7-66109203F62C}" type="sibTrans" cxnId="{940F84B5-DD7B-4A0B-B1F4-9CDB8579C531}">
      <dgm:prSet/>
      <dgm:spPr/>
      <dgm:t>
        <a:bodyPr/>
        <a:lstStyle/>
        <a:p>
          <a:endParaRPr lang="el-GR"/>
        </a:p>
      </dgm:t>
    </dgm:pt>
    <dgm:pt modelId="{20A1F060-6483-4439-A0BF-D1074090B9CA}" type="pres">
      <dgm:prSet presAssocID="{8010CF6D-C919-4545-830D-E0CF5BBDC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42BBB5FA-8D2B-4210-99BD-F2724BF374DE}" type="pres">
      <dgm:prSet presAssocID="{A25680EF-73A3-4CCD-9361-970F09636C2E}" presName="hierRoot1" presStyleCnt="0"/>
      <dgm:spPr/>
    </dgm:pt>
    <dgm:pt modelId="{98D130E5-683E-43C3-99E5-E0618FD62BB3}" type="pres">
      <dgm:prSet presAssocID="{A25680EF-73A3-4CCD-9361-970F09636C2E}" presName="composite" presStyleCnt="0"/>
      <dgm:spPr/>
    </dgm:pt>
    <dgm:pt modelId="{AA63F3FB-2440-4F3C-8AD6-784562D11A83}" type="pres">
      <dgm:prSet presAssocID="{A25680EF-73A3-4CCD-9361-970F09636C2E}" presName="background" presStyleLbl="node0" presStyleIdx="0" presStyleCnt="1"/>
      <dgm:spPr/>
    </dgm:pt>
    <dgm:pt modelId="{4F838DF4-0C6D-4333-93A0-F6F7FE28BA71}" type="pres">
      <dgm:prSet presAssocID="{A25680EF-73A3-4CCD-9361-970F09636C2E}" presName="text" presStyleLbl="fgAcc0" presStyleIdx="0" presStyleCnt="1" custScaleY="9664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0037D9E-9E7C-46E9-9625-04D0F555342F}" type="pres">
      <dgm:prSet presAssocID="{A25680EF-73A3-4CCD-9361-970F09636C2E}" presName="hierChild2" presStyleCnt="0"/>
      <dgm:spPr/>
    </dgm:pt>
    <dgm:pt modelId="{39AE06B4-2400-4BCA-86C2-39F83171C4FE}" type="pres">
      <dgm:prSet presAssocID="{B781D9EB-07AC-451F-A90A-96A32A5AAF5C}" presName="Name10" presStyleLbl="parChTrans1D2" presStyleIdx="0" presStyleCnt="3"/>
      <dgm:spPr/>
      <dgm:t>
        <a:bodyPr/>
        <a:lstStyle/>
        <a:p>
          <a:endParaRPr lang="el-GR"/>
        </a:p>
      </dgm:t>
    </dgm:pt>
    <dgm:pt modelId="{2E7EE95E-3467-4D02-9247-E0C84B46EB5E}" type="pres">
      <dgm:prSet presAssocID="{3130194D-F3AB-43FF-87F7-90FC6C81B478}" presName="hierRoot2" presStyleCnt="0"/>
      <dgm:spPr/>
    </dgm:pt>
    <dgm:pt modelId="{951FD072-7470-460A-8A67-E226CEB07284}" type="pres">
      <dgm:prSet presAssocID="{3130194D-F3AB-43FF-87F7-90FC6C81B478}" presName="composite2" presStyleCnt="0"/>
      <dgm:spPr/>
    </dgm:pt>
    <dgm:pt modelId="{2877A181-975C-4AB9-BA49-C303EDED25FC}" type="pres">
      <dgm:prSet presAssocID="{3130194D-F3AB-43FF-87F7-90FC6C81B478}" presName="background2" presStyleLbl="node2" presStyleIdx="0" presStyleCnt="3"/>
      <dgm:spPr/>
    </dgm:pt>
    <dgm:pt modelId="{0FD1B241-38DD-4A9F-BF11-3053189E78C5}" type="pres">
      <dgm:prSet presAssocID="{3130194D-F3AB-43FF-87F7-90FC6C81B4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E889146-9AB7-4C4E-A8E2-5CFE25FE5019}" type="pres">
      <dgm:prSet presAssocID="{3130194D-F3AB-43FF-87F7-90FC6C81B478}" presName="hierChild3" presStyleCnt="0"/>
      <dgm:spPr/>
    </dgm:pt>
    <dgm:pt modelId="{026B441D-9B0E-4AE4-AAB0-95A5B5E49DE4}" type="pres">
      <dgm:prSet presAssocID="{FE17289C-B040-4DB0-BF48-62D2AB0B74C7}" presName="Name17" presStyleLbl="parChTrans1D3" presStyleIdx="0" presStyleCnt="2"/>
      <dgm:spPr/>
      <dgm:t>
        <a:bodyPr/>
        <a:lstStyle/>
        <a:p>
          <a:endParaRPr lang="el-GR"/>
        </a:p>
      </dgm:t>
    </dgm:pt>
    <dgm:pt modelId="{41E7CCCC-1A87-44F1-9AE4-918DE6DDBC63}" type="pres">
      <dgm:prSet presAssocID="{40B8E5E7-8288-45B0-A11A-A3BE42EADB5D}" presName="hierRoot3" presStyleCnt="0"/>
      <dgm:spPr/>
    </dgm:pt>
    <dgm:pt modelId="{5F7FF055-907C-4A19-8985-5BE52F1F5CA4}" type="pres">
      <dgm:prSet presAssocID="{40B8E5E7-8288-45B0-A11A-A3BE42EADB5D}" presName="composite3" presStyleCnt="0"/>
      <dgm:spPr/>
    </dgm:pt>
    <dgm:pt modelId="{7179A7FE-9623-455B-BBC0-15CEDE51823F}" type="pres">
      <dgm:prSet presAssocID="{40B8E5E7-8288-45B0-A11A-A3BE42EADB5D}" presName="background3" presStyleLbl="node3" presStyleIdx="0" presStyleCnt="2"/>
      <dgm:spPr/>
    </dgm:pt>
    <dgm:pt modelId="{B665CD54-F7E9-421C-93EA-84757FB8BEB9}" type="pres">
      <dgm:prSet presAssocID="{40B8E5E7-8288-45B0-A11A-A3BE42EADB5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58C805F-D714-493B-BC65-7DCA46007CF4}" type="pres">
      <dgm:prSet presAssocID="{40B8E5E7-8288-45B0-A11A-A3BE42EADB5D}" presName="hierChild4" presStyleCnt="0"/>
      <dgm:spPr/>
    </dgm:pt>
    <dgm:pt modelId="{7F616BD1-1757-4D1D-9A11-EC57B5DB5323}" type="pres">
      <dgm:prSet presAssocID="{13102921-C82F-476D-862E-20CE77F2BD80}" presName="Name10" presStyleLbl="parChTrans1D2" presStyleIdx="1" presStyleCnt="3"/>
      <dgm:spPr/>
      <dgm:t>
        <a:bodyPr/>
        <a:lstStyle/>
        <a:p>
          <a:endParaRPr lang="el-GR"/>
        </a:p>
      </dgm:t>
    </dgm:pt>
    <dgm:pt modelId="{1CCE1D54-AA29-49A4-B59F-142AA41F5CAE}" type="pres">
      <dgm:prSet presAssocID="{0891479A-5ADA-4991-8833-B40D357F095A}" presName="hierRoot2" presStyleCnt="0"/>
      <dgm:spPr/>
    </dgm:pt>
    <dgm:pt modelId="{C7812255-355D-4AA7-99B0-595C5CAB5BDF}" type="pres">
      <dgm:prSet presAssocID="{0891479A-5ADA-4991-8833-B40D357F095A}" presName="composite2" presStyleCnt="0"/>
      <dgm:spPr/>
    </dgm:pt>
    <dgm:pt modelId="{7D6270D8-E800-46CE-BA3F-70B5618805B7}" type="pres">
      <dgm:prSet presAssocID="{0891479A-5ADA-4991-8833-B40D357F095A}" presName="background2" presStyleLbl="node2" presStyleIdx="1" presStyleCnt="3"/>
      <dgm:spPr/>
    </dgm:pt>
    <dgm:pt modelId="{2275BF34-0B96-4AAD-B0E6-1894971837D4}" type="pres">
      <dgm:prSet presAssocID="{0891479A-5ADA-4991-8833-B40D357F095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8DF0C0C-A88C-4D4B-907C-995CACD0A621}" type="pres">
      <dgm:prSet presAssocID="{0891479A-5ADA-4991-8833-B40D357F095A}" presName="hierChild3" presStyleCnt="0"/>
      <dgm:spPr/>
    </dgm:pt>
    <dgm:pt modelId="{0A7740BF-6D9E-4453-AB14-59AF280AE7DE}" type="pres">
      <dgm:prSet presAssocID="{C013AA4F-81A8-44FC-B1E4-4E39BDF03D2B}" presName="Name10" presStyleLbl="parChTrans1D2" presStyleIdx="2" presStyleCnt="3"/>
      <dgm:spPr/>
      <dgm:t>
        <a:bodyPr/>
        <a:lstStyle/>
        <a:p>
          <a:endParaRPr lang="el-GR"/>
        </a:p>
      </dgm:t>
    </dgm:pt>
    <dgm:pt modelId="{0E25DD18-DA13-4267-83C3-BF70221ABFB1}" type="pres">
      <dgm:prSet presAssocID="{496F0A0B-74C7-4FAC-BA19-3A66C265878C}" presName="hierRoot2" presStyleCnt="0"/>
      <dgm:spPr/>
    </dgm:pt>
    <dgm:pt modelId="{E8D52461-74C5-455C-A17A-010A01A6E2FC}" type="pres">
      <dgm:prSet presAssocID="{496F0A0B-74C7-4FAC-BA19-3A66C265878C}" presName="composite2" presStyleCnt="0"/>
      <dgm:spPr/>
    </dgm:pt>
    <dgm:pt modelId="{F2FFF5B2-B9B4-461F-B3FC-ECA28A40B016}" type="pres">
      <dgm:prSet presAssocID="{496F0A0B-74C7-4FAC-BA19-3A66C265878C}" presName="background2" presStyleLbl="node2" presStyleIdx="2" presStyleCnt="3"/>
      <dgm:spPr/>
    </dgm:pt>
    <dgm:pt modelId="{300C3C96-56DA-426F-A35C-C323B4EFA5C5}" type="pres">
      <dgm:prSet presAssocID="{496F0A0B-74C7-4FAC-BA19-3A66C265878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C3ABA2F-3114-4D24-9F6B-8D1E645C579E}" type="pres">
      <dgm:prSet presAssocID="{496F0A0B-74C7-4FAC-BA19-3A66C265878C}" presName="hierChild3" presStyleCnt="0"/>
      <dgm:spPr/>
    </dgm:pt>
    <dgm:pt modelId="{143A8648-B0C6-41E6-A11F-E3D611EF6737}" type="pres">
      <dgm:prSet presAssocID="{CEDFDE65-F937-4F19-900F-BAE60FB0A629}" presName="Name17" presStyleLbl="parChTrans1D3" presStyleIdx="1" presStyleCnt="2"/>
      <dgm:spPr/>
      <dgm:t>
        <a:bodyPr/>
        <a:lstStyle/>
        <a:p>
          <a:endParaRPr lang="el-GR"/>
        </a:p>
      </dgm:t>
    </dgm:pt>
    <dgm:pt modelId="{C9CC30FD-87C6-4E61-A423-C5AB85C0D53C}" type="pres">
      <dgm:prSet presAssocID="{C3863559-A5D6-4507-AFE6-37B40A4BF78E}" presName="hierRoot3" presStyleCnt="0"/>
      <dgm:spPr/>
    </dgm:pt>
    <dgm:pt modelId="{23C68544-B97F-40EA-BA3D-8E8176ACF1DB}" type="pres">
      <dgm:prSet presAssocID="{C3863559-A5D6-4507-AFE6-37B40A4BF78E}" presName="composite3" presStyleCnt="0"/>
      <dgm:spPr/>
    </dgm:pt>
    <dgm:pt modelId="{C2A3CDE5-3227-40D8-A90E-0C48238D867A}" type="pres">
      <dgm:prSet presAssocID="{C3863559-A5D6-4507-AFE6-37B40A4BF78E}" presName="background3" presStyleLbl="node3" presStyleIdx="1" presStyleCnt="2"/>
      <dgm:spPr/>
    </dgm:pt>
    <dgm:pt modelId="{CEAD4054-1AFE-4B31-A87C-52BDDE4F89A1}" type="pres">
      <dgm:prSet presAssocID="{C3863559-A5D6-4507-AFE6-37B40A4BF78E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0D41EEC-0A66-47C9-9CEE-B23BCB0132E6}" type="pres">
      <dgm:prSet presAssocID="{C3863559-A5D6-4507-AFE6-37B40A4BF78E}" presName="hierChild4" presStyleCnt="0"/>
      <dgm:spPr/>
    </dgm:pt>
  </dgm:ptLst>
  <dgm:cxnLst>
    <dgm:cxn modelId="{65C66A30-D516-412E-A20C-9378697498CA}" type="presOf" srcId="{CEDFDE65-F937-4F19-900F-BAE60FB0A629}" destId="{143A8648-B0C6-41E6-A11F-E3D611EF6737}" srcOrd="0" destOrd="0" presId="urn:microsoft.com/office/officeart/2005/8/layout/hierarchy1"/>
    <dgm:cxn modelId="{1D9372D6-95E7-43E8-AC14-D1AFADCA39D5}" srcId="{3130194D-F3AB-43FF-87F7-90FC6C81B478}" destId="{40B8E5E7-8288-45B0-A11A-A3BE42EADB5D}" srcOrd="0" destOrd="0" parTransId="{FE17289C-B040-4DB0-BF48-62D2AB0B74C7}" sibTransId="{147FFC43-D23E-44FF-8732-CCEC6215FE41}"/>
    <dgm:cxn modelId="{B454B7A7-22BF-4B3B-A4B7-A993C5C7ACF2}" type="presOf" srcId="{FE17289C-B040-4DB0-BF48-62D2AB0B74C7}" destId="{026B441D-9B0E-4AE4-AAB0-95A5B5E49DE4}" srcOrd="0" destOrd="0" presId="urn:microsoft.com/office/officeart/2005/8/layout/hierarchy1"/>
    <dgm:cxn modelId="{DC2D4B44-622E-4A7C-B5F3-080DEDFF9BB0}" srcId="{8010CF6D-C919-4545-830D-E0CF5BBDC47B}" destId="{A25680EF-73A3-4CCD-9361-970F09636C2E}" srcOrd="0" destOrd="0" parTransId="{37E548F7-51A2-43A2-A58F-FC9E92BCAC00}" sibTransId="{0421E5C3-1DF5-4282-A1DE-70C148CEC27D}"/>
    <dgm:cxn modelId="{0C62748D-3D69-4BB4-9EC8-6F99D84C3580}" type="presOf" srcId="{3130194D-F3AB-43FF-87F7-90FC6C81B478}" destId="{0FD1B241-38DD-4A9F-BF11-3053189E78C5}" srcOrd="0" destOrd="0" presId="urn:microsoft.com/office/officeart/2005/8/layout/hierarchy1"/>
    <dgm:cxn modelId="{5698D6F9-15C4-4BDF-92E7-3538926B01B4}" srcId="{A25680EF-73A3-4CCD-9361-970F09636C2E}" destId="{496F0A0B-74C7-4FAC-BA19-3A66C265878C}" srcOrd="2" destOrd="0" parTransId="{C013AA4F-81A8-44FC-B1E4-4E39BDF03D2B}" sibTransId="{DC29E3C5-48FC-4444-A05D-9ABC86BD3AC0}"/>
    <dgm:cxn modelId="{940F84B5-DD7B-4A0B-B1F4-9CDB8579C531}" srcId="{A25680EF-73A3-4CCD-9361-970F09636C2E}" destId="{0891479A-5ADA-4991-8833-B40D357F095A}" srcOrd="1" destOrd="0" parTransId="{13102921-C82F-476D-862E-20CE77F2BD80}" sibTransId="{0509D491-1A72-4AB8-96A7-66109203F62C}"/>
    <dgm:cxn modelId="{9FFCD729-C468-4D85-92B3-96EF6FA6297F}" srcId="{A25680EF-73A3-4CCD-9361-970F09636C2E}" destId="{3130194D-F3AB-43FF-87F7-90FC6C81B478}" srcOrd="0" destOrd="0" parTransId="{B781D9EB-07AC-451F-A90A-96A32A5AAF5C}" sibTransId="{AD801899-55A3-4B93-932C-A12306A32C88}"/>
    <dgm:cxn modelId="{93E90A4B-BB68-4D75-9F69-EECAC0B33A44}" type="presOf" srcId="{A25680EF-73A3-4CCD-9361-970F09636C2E}" destId="{4F838DF4-0C6D-4333-93A0-F6F7FE28BA71}" srcOrd="0" destOrd="0" presId="urn:microsoft.com/office/officeart/2005/8/layout/hierarchy1"/>
    <dgm:cxn modelId="{FC067567-A2A1-4452-B9EB-894A12150E3F}" type="presOf" srcId="{13102921-C82F-476D-862E-20CE77F2BD80}" destId="{7F616BD1-1757-4D1D-9A11-EC57B5DB5323}" srcOrd="0" destOrd="0" presId="urn:microsoft.com/office/officeart/2005/8/layout/hierarchy1"/>
    <dgm:cxn modelId="{ACD824E8-F3EF-45EC-BF8F-9402A16622D4}" type="presOf" srcId="{496F0A0B-74C7-4FAC-BA19-3A66C265878C}" destId="{300C3C96-56DA-426F-A35C-C323B4EFA5C5}" srcOrd="0" destOrd="0" presId="urn:microsoft.com/office/officeart/2005/8/layout/hierarchy1"/>
    <dgm:cxn modelId="{F2741431-D3D5-423A-8B47-E8DEE57C4221}" type="presOf" srcId="{B781D9EB-07AC-451F-A90A-96A32A5AAF5C}" destId="{39AE06B4-2400-4BCA-86C2-39F83171C4FE}" srcOrd="0" destOrd="0" presId="urn:microsoft.com/office/officeart/2005/8/layout/hierarchy1"/>
    <dgm:cxn modelId="{1465F7FC-31FE-4014-83BA-E3AE32236291}" type="presOf" srcId="{C3863559-A5D6-4507-AFE6-37B40A4BF78E}" destId="{CEAD4054-1AFE-4B31-A87C-52BDDE4F89A1}" srcOrd="0" destOrd="0" presId="urn:microsoft.com/office/officeart/2005/8/layout/hierarchy1"/>
    <dgm:cxn modelId="{A2619A65-F164-4895-8A76-E3058865195D}" type="presOf" srcId="{8010CF6D-C919-4545-830D-E0CF5BBDC47B}" destId="{20A1F060-6483-4439-A0BF-D1074090B9CA}" srcOrd="0" destOrd="0" presId="urn:microsoft.com/office/officeart/2005/8/layout/hierarchy1"/>
    <dgm:cxn modelId="{62FB7A9E-E7F6-4599-932A-CC4EC2B596F9}" type="presOf" srcId="{40B8E5E7-8288-45B0-A11A-A3BE42EADB5D}" destId="{B665CD54-F7E9-421C-93EA-84757FB8BEB9}" srcOrd="0" destOrd="0" presId="urn:microsoft.com/office/officeart/2005/8/layout/hierarchy1"/>
    <dgm:cxn modelId="{DEDEEE1A-1857-4698-BC2A-246FF23865A1}" srcId="{496F0A0B-74C7-4FAC-BA19-3A66C265878C}" destId="{C3863559-A5D6-4507-AFE6-37B40A4BF78E}" srcOrd="0" destOrd="0" parTransId="{CEDFDE65-F937-4F19-900F-BAE60FB0A629}" sibTransId="{0454A860-F869-4F57-805E-525702C717CE}"/>
    <dgm:cxn modelId="{81450D46-43CE-4492-84CE-014DDD08FE20}" type="presOf" srcId="{0891479A-5ADA-4991-8833-B40D357F095A}" destId="{2275BF34-0B96-4AAD-B0E6-1894971837D4}" srcOrd="0" destOrd="0" presId="urn:microsoft.com/office/officeart/2005/8/layout/hierarchy1"/>
    <dgm:cxn modelId="{951CBB8C-0073-4E15-BFBF-CB0759522521}" type="presOf" srcId="{C013AA4F-81A8-44FC-B1E4-4E39BDF03D2B}" destId="{0A7740BF-6D9E-4453-AB14-59AF280AE7DE}" srcOrd="0" destOrd="0" presId="urn:microsoft.com/office/officeart/2005/8/layout/hierarchy1"/>
    <dgm:cxn modelId="{8ADE5342-B410-4224-BE2E-3FB92895F825}" type="presParOf" srcId="{20A1F060-6483-4439-A0BF-D1074090B9CA}" destId="{42BBB5FA-8D2B-4210-99BD-F2724BF374DE}" srcOrd="0" destOrd="0" presId="urn:microsoft.com/office/officeart/2005/8/layout/hierarchy1"/>
    <dgm:cxn modelId="{8BA8436D-9D15-46C4-969A-334B93564636}" type="presParOf" srcId="{42BBB5FA-8D2B-4210-99BD-F2724BF374DE}" destId="{98D130E5-683E-43C3-99E5-E0618FD62BB3}" srcOrd="0" destOrd="0" presId="urn:microsoft.com/office/officeart/2005/8/layout/hierarchy1"/>
    <dgm:cxn modelId="{9ECC82B5-BFF7-421D-8E7F-95D4A1CEDD2E}" type="presParOf" srcId="{98D130E5-683E-43C3-99E5-E0618FD62BB3}" destId="{AA63F3FB-2440-4F3C-8AD6-784562D11A83}" srcOrd="0" destOrd="0" presId="urn:microsoft.com/office/officeart/2005/8/layout/hierarchy1"/>
    <dgm:cxn modelId="{978E761F-3288-4D75-BDFB-BE0E4DA5D19C}" type="presParOf" srcId="{98D130E5-683E-43C3-99E5-E0618FD62BB3}" destId="{4F838DF4-0C6D-4333-93A0-F6F7FE28BA71}" srcOrd="1" destOrd="0" presId="urn:microsoft.com/office/officeart/2005/8/layout/hierarchy1"/>
    <dgm:cxn modelId="{2B9356B7-A6B2-4B00-A9C1-9881784BD28D}" type="presParOf" srcId="{42BBB5FA-8D2B-4210-99BD-F2724BF374DE}" destId="{70037D9E-9E7C-46E9-9625-04D0F555342F}" srcOrd="1" destOrd="0" presId="urn:microsoft.com/office/officeart/2005/8/layout/hierarchy1"/>
    <dgm:cxn modelId="{EBA925AD-6C0C-4AD9-A5F4-C5F4E0A66AED}" type="presParOf" srcId="{70037D9E-9E7C-46E9-9625-04D0F555342F}" destId="{39AE06B4-2400-4BCA-86C2-39F83171C4FE}" srcOrd="0" destOrd="0" presId="urn:microsoft.com/office/officeart/2005/8/layout/hierarchy1"/>
    <dgm:cxn modelId="{BB1B4423-2277-4CB5-A288-4BBD18027C1C}" type="presParOf" srcId="{70037D9E-9E7C-46E9-9625-04D0F555342F}" destId="{2E7EE95E-3467-4D02-9247-E0C84B46EB5E}" srcOrd="1" destOrd="0" presId="urn:microsoft.com/office/officeart/2005/8/layout/hierarchy1"/>
    <dgm:cxn modelId="{76C25C1D-43F7-4591-9C7C-A48312BD1B22}" type="presParOf" srcId="{2E7EE95E-3467-4D02-9247-E0C84B46EB5E}" destId="{951FD072-7470-460A-8A67-E226CEB07284}" srcOrd="0" destOrd="0" presId="urn:microsoft.com/office/officeart/2005/8/layout/hierarchy1"/>
    <dgm:cxn modelId="{6FFFAD49-2508-4393-8EAD-FA39288ACD38}" type="presParOf" srcId="{951FD072-7470-460A-8A67-E226CEB07284}" destId="{2877A181-975C-4AB9-BA49-C303EDED25FC}" srcOrd="0" destOrd="0" presId="urn:microsoft.com/office/officeart/2005/8/layout/hierarchy1"/>
    <dgm:cxn modelId="{9C497E75-249D-4123-B7AB-526F3C59E7D2}" type="presParOf" srcId="{951FD072-7470-460A-8A67-E226CEB07284}" destId="{0FD1B241-38DD-4A9F-BF11-3053189E78C5}" srcOrd="1" destOrd="0" presId="urn:microsoft.com/office/officeart/2005/8/layout/hierarchy1"/>
    <dgm:cxn modelId="{83B2742F-60EE-4E41-9E2E-6CCBD802330E}" type="presParOf" srcId="{2E7EE95E-3467-4D02-9247-E0C84B46EB5E}" destId="{7E889146-9AB7-4C4E-A8E2-5CFE25FE5019}" srcOrd="1" destOrd="0" presId="urn:microsoft.com/office/officeart/2005/8/layout/hierarchy1"/>
    <dgm:cxn modelId="{95FDF5A3-E79A-48F9-8776-91B16F318B2B}" type="presParOf" srcId="{7E889146-9AB7-4C4E-A8E2-5CFE25FE5019}" destId="{026B441D-9B0E-4AE4-AAB0-95A5B5E49DE4}" srcOrd="0" destOrd="0" presId="urn:microsoft.com/office/officeart/2005/8/layout/hierarchy1"/>
    <dgm:cxn modelId="{BC4831B8-056C-4F01-BCFE-983040A07594}" type="presParOf" srcId="{7E889146-9AB7-4C4E-A8E2-5CFE25FE5019}" destId="{41E7CCCC-1A87-44F1-9AE4-918DE6DDBC63}" srcOrd="1" destOrd="0" presId="urn:microsoft.com/office/officeart/2005/8/layout/hierarchy1"/>
    <dgm:cxn modelId="{D2613236-6EF0-4893-A2E2-6298E8D2D43F}" type="presParOf" srcId="{41E7CCCC-1A87-44F1-9AE4-918DE6DDBC63}" destId="{5F7FF055-907C-4A19-8985-5BE52F1F5CA4}" srcOrd="0" destOrd="0" presId="urn:microsoft.com/office/officeart/2005/8/layout/hierarchy1"/>
    <dgm:cxn modelId="{2CEA365C-0BF5-4348-950E-A16BA2B628F9}" type="presParOf" srcId="{5F7FF055-907C-4A19-8985-5BE52F1F5CA4}" destId="{7179A7FE-9623-455B-BBC0-15CEDE51823F}" srcOrd="0" destOrd="0" presId="urn:microsoft.com/office/officeart/2005/8/layout/hierarchy1"/>
    <dgm:cxn modelId="{4EED3C4D-4B3C-48B2-B1E6-F1A3C7C33B6B}" type="presParOf" srcId="{5F7FF055-907C-4A19-8985-5BE52F1F5CA4}" destId="{B665CD54-F7E9-421C-93EA-84757FB8BEB9}" srcOrd="1" destOrd="0" presId="urn:microsoft.com/office/officeart/2005/8/layout/hierarchy1"/>
    <dgm:cxn modelId="{09DB6E5E-5820-4179-B162-85E403BED2C2}" type="presParOf" srcId="{41E7CCCC-1A87-44F1-9AE4-918DE6DDBC63}" destId="{458C805F-D714-493B-BC65-7DCA46007CF4}" srcOrd="1" destOrd="0" presId="urn:microsoft.com/office/officeart/2005/8/layout/hierarchy1"/>
    <dgm:cxn modelId="{1D51B9FA-929D-4EF6-B687-45F07D6FAC60}" type="presParOf" srcId="{70037D9E-9E7C-46E9-9625-04D0F555342F}" destId="{7F616BD1-1757-4D1D-9A11-EC57B5DB5323}" srcOrd="2" destOrd="0" presId="urn:microsoft.com/office/officeart/2005/8/layout/hierarchy1"/>
    <dgm:cxn modelId="{C0A71704-78A4-4078-8432-FB52B0F8F0CA}" type="presParOf" srcId="{70037D9E-9E7C-46E9-9625-04D0F555342F}" destId="{1CCE1D54-AA29-49A4-B59F-142AA41F5CAE}" srcOrd="3" destOrd="0" presId="urn:microsoft.com/office/officeart/2005/8/layout/hierarchy1"/>
    <dgm:cxn modelId="{9E10C5FC-74D1-469A-93A2-742A70BA2F93}" type="presParOf" srcId="{1CCE1D54-AA29-49A4-B59F-142AA41F5CAE}" destId="{C7812255-355D-4AA7-99B0-595C5CAB5BDF}" srcOrd="0" destOrd="0" presId="urn:microsoft.com/office/officeart/2005/8/layout/hierarchy1"/>
    <dgm:cxn modelId="{7EA8C218-6289-4E3E-924F-D415D2BC13E1}" type="presParOf" srcId="{C7812255-355D-4AA7-99B0-595C5CAB5BDF}" destId="{7D6270D8-E800-46CE-BA3F-70B5618805B7}" srcOrd="0" destOrd="0" presId="urn:microsoft.com/office/officeart/2005/8/layout/hierarchy1"/>
    <dgm:cxn modelId="{3C8B7923-F0E1-425A-AB36-24C7695F4572}" type="presParOf" srcId="{C7812255-355D-4AA7-99B0-595C5CAB5BDF}" destId="{2275BF34-0B96-4AAD-B0E6-1894971837D4}" srcOrd="1" destOrd="0" presId="urn:microsoft.com/office/officeart/2005/8/layout/hierarchy1"/>
    <dgm:cxn modelId="{84613F85-DF61-4056-8FFE-404C7FC199DD}" type="presParOf" srcId="{1CCE1D54-AA29-49A4-B59F-142AA41F5CAE}" destId="{98DF0C0C-A88C-4D4B-907C-995CACD0A621}" srcOrd="1" destOrd="0" presId="urn:microsoft.com/office/officeart/2005/8/layout/hierarchy1"/>
    <dgm:cxn modelId="{7715C8DF-293D-4CA0-9EC3-FE3085E7AA7D}" type="presParOf" srcId="{70037D9E-9E7C-46E9-9625-04D0F555342F}" destId="{0A7740BF-6D9E-4453-AB14-59AF280AE7DE}" srcOrd="4" destOrd="0" presId="urn:microsoft.com/office/officeart/2005/8/layout/hierarchy1"/>
    <dgm:cxn modelId="{435358B6-B32A-4A02-9643-5BDC8C552713}" type="presParOf" srcId="{70037D9E-9E7C-46E9-9625-04D0F555342F}" destId="{0E25DD18-DA13-4267-83C3-BF70221ABFB1}" srcOrd="5" destOrd="0" presId="urn:microsoft.com/office/officeart/2005/8/layout/hierarchy1"/>
    <dgm:cxn modelId="{07621D4B-53E1-4C28-8597-15EC885BEA2A}" type="presParOf" srcId="{0E25DD18-DA13-4267-83C3-BF70221ABFB1}" destId="{E8D52461-74C5-455C-A17A-010A01A6E2FC}" srcOrd="0" destOrd="0" presId="urn:microsoft.com/office/officeart/2005/8/layout/hierarchy1"/>
    <dgm:cxn modelId="{262EA458-DC6B-4C85-A63C-B9605830FE1B}" type="presParOf" srcId="{E8D52461-74C5-455C-A17A-010A01A6E2FC}" destId="{F2FFF5B2-B9B4-461F-B3FC-ECA28A40B016}" srcOrd="0" destOrd="0" presId="urn:microsoft.com/office/officeart/2005/8/layout/hierarchy1"/>
    <dgm:cxn modelId="{D4DD6179-2FD2-4888-AA8E-1919020B8C41}" type="presParOf" srcId="{E8D52461-74C5-455C-A17A-010A01A6E2FC}" destId="{300C3C96-56DA-426F-A35C-C323B4EFA5C5}" srcOrd="1" destOrd="0" presId="urn:microsoft.com/office/officeart/2005/8/layout/hierarchy1"/>
    <dgm:cxn modelId="{EB6CE4E9-F5DE-4E6B-AC69-6E1C3F07822C}" type="presParOf" srcId="{0E25DD18-DA13-4267-83C3-BF70221ABFB1}" destId="{6C3ABA2F-3114-4D24-9F6B-8D1E645C579E}" srcOrd="1" destOrd="0" presId="urn:microsoft.com/office/officeart/2005/8/layout/hierarchy1"/>
    <dgm:cxn modelId="{CC9AAA81-A69C-4ABE-BE31-019B98F9A66D}" type="presParOf" srcId="{6C3ABA2F-3114-4D24-9F6B-8D1E645C579E}" destId="{143A8648-B0C6-41E6-A11F-E3D611EF6737}" srcOrd="0" destOrd="0" presId="urn:microsoft.com/office/officeart/2005/8/layout/hierarchy1"/>
    <dgm:cxn modelId="{69FDB748-2C94-4ABE-A7BD-7A7406577F11}" type="presParOf" srcId="{6C3ABA2F-3114-4D24-9F6B-8D1E645C579E}" destId="{C9CC30FD-87C6-4E61-A423-C5AB85C0D53C}" srcOrd="1" destOrd="0" presId="urn:microsoft.com/office/officeart/2005/8/layout/hierarchy1"/>
    <dgm:cxn modelId="{23707FF6-A0D4-4E31-99BD-D841992F1A33}" type="presParOf" srcId="{C9CC30FD-87C6-4E61-A423-C5AB85C0D53C}" destId="{23C68544-B97F-40EA-BA3D-8E8176ACF1DB}" srcOrd="0" destOrd="0" presId="urn:microsoft.com/office/officeart/2005/8/layout/hierarchy1"/>
    <dgm:cxn modelId="{30511BBD-3D62-4FEA-9780-9CF270B6223C}" type="presParOf" srcId="{23C68544-B97F-40EA-BA3D-8E8176ACF1DB}" destId="{C2A3CDE5-3227-40D8-A90E-0C48238D867A}" srcOrd="0" destOrd="0" presId="urn:microsoft.com/office/officeart/2005/8/layout/hierarchy1"/>
    <dgm:cxn modelId="{C45A2512-151B-4881-81D7-C81814478E95}" type="presParOf" srcId="{23C68544-B97F-40EA-BA3D-8E8176ACF1DB}" destId="{CEAD4054-1AFE-4B31-A87C-52BDDE4F89A1}" srcOrd="1" destOrd="0" presId="urn:microsoft.com/office/officeart/2005/8/layout/hierarchy1"/>
    <dgm:cxn modelId="{55813C0E-BA80-48DB-AFBF-C4C194BDB8D9}" type="presParOf" srcId="{C9CC30FD-87C6-4E61-A423-C5AB85C0D53C}" destId="{00D41EEC-0A66-47C9-9CEE-B23BCB0132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AECD50-AAAA-478C-8F1F-01174CC0F3B3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931228F3-FAA6-4522-92A7-BD68952346C9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ΚΑΤΑΣΤΑΣΗ ΕΝΕΡΓΟΠΟΙΗΣΗΣ</a:t>
          </a:r>
          <a:endParaRPr lang="el-GR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69516CD-5D2E-468B-8E81-400E3B61F658}" type="parTrans" cxnId="{299A8621-91B2-4B81-AC90-6DBA68E043BB}">
      <dgm:prSet/>
      <dgm:spPr/>
      <dgm:t>
        <a:bodyPr/>
        <a:lstStyle/>
        <a:p>
          <a:endParaRPr lang="el-GR"/>
        </a:p>
      </dgm:t>
    </dgm:pt>
    <dgm:pt modelId="{D0301F83-8D5B-4DB1-8961-67EC96FDAECD}" type="sibTrans" cxnId="{299A8621-91B2-4B81-AC90-6DBA68E043BB}">
      <dgm:prSet/>
      <dgm:spPr/>
      <dgm:t>
        <a:bodyPr/>
        <a:lstStyle/>
        <a:p>
          <a:endParaRPr lang="el-GR"/>
        </a:p>
      </dgm:t>
    </dgm:pt>
    <dgm:pt modelId="{F4C124D5-82C4-4D96-9C31-6305274040B2}">
      <dgm:prSet phldrT="[Κείμενο]"/>
      <dgm:spPr/>
      <dgm:t>
        <a:bodyPr/>
        <a:lstStyle/>
        <a:p>
          <a:r>
            <a:rPr lang="el-GR" dirty="0" smtClean="0"/>
            <a:t>ΕΧΕΙ ΣΥΓΚΕΚΡΙΜΕΝΗ ΤΙΜΗ ΚΑΙ ΣΗΜΕΙΟ ΕΚΚΙΝΗΣΗΣ ΤΟ ΜΗΔΕΝ</a:t>
          </a:r>
          <a:endParaRPr lang="el-GR" dirty="0"/>
        </a:p>
      </dgm:t>
    </dgm:pt>
    <dgm:pt modelId="{B7BE72BB-E729-4A96-85C6-D5F1E4C25FA9}" type="parTrans" cxnId="{FFD194E6-8DF2-4043-9939-3AB3302A9E29}">
      <dgm:prSet/>
      <dgm:spPr/>
      <dgm:t>
        <a:bodyPr/>
        <a:lstStyle/>
        <a:p>
          <a:endParaRPr lang="el-GR"/>
        </a:p>
      </dgm:t>
    </dgm:pt>
    <dgm:pt modelId="{0589E925-53F0-4A02-99FE-A6F10E707638}" type="sibTrans" cxnId="{FFD194E6-8DF2-4043-9939-3AB3302A9E29}">
      <dgm:prSet/>
      <dgm:spPr/>
      <dgm:t>
        <a:bodyPr/>
        <a:lstStyle/>
        <a:p>
          <a:endParaRPr lang="el-GR"/>
        </a:p>
      </dgm:t>
    </dgm:pt>
    <dgm:pt modelId="{7043B141-C21F-4816-9A1A-F2B9115BC603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ΒΑΡΟΣ ΣΥΝΑΨΕΩΝ</a:t>
          </a:r>
          <a:endParaRPr lang="el-GR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FB60963-4199-40F2-B955-7724A11FBA24}" type="parTrans" cxnId="{54DB6CA7-B116-436F-8B9C-C2AF758EAC0C}">
      <dgm:prSet/>
      <dgm:spPr/>
      <dgm:t>
        <a:bodyPr/>
        <a:lstStyle/>
        <a:p>
          <a:endParaRPr lang="el-GR"/>
        </a:p>
      </dgm:t>
    </dgm:pt>
    <dgm:pt modelId="{537C6DB9-C203-40BC-95C6-74E8D8EB756C}" type="sibTrans" cxnId="{54DB6CA7-B116-436F-8B9C-C2AF758EAC0C}">
      <dgm:prSet/>
      <dgm:spPr/>
      <dgm:t>
        <a:bodyPr/>
        <a:lstStyle/>
        <a:p>
          <a:endParaRPr lang="el-GR"/>
        </a:p>
      </dgm:t>
    </dgm:pt>
    <dgm:pt modelId="{3AE48225-3758-43C3-B7AE-2C79946A084B}">
      <dgm:prSet phldrT="[Κείμενο]"/>
      <dgm:spPr/>
      <dgm:t>
        <a:bodyPr/>
        <a:lstStyle/>
        <a:p>
          <a:r>
            <a:rPr lang="el-GR" dirty="0" smtClean="0"/>
            <a:t>ΠΡΟΚΕΙΤΑΙ ΓΙΑ ΤΗ ΔΥΝΑΜΗ ΠΟΥ ΕΧΟΥΝ ΟΙ ΣΥΝΑΨΕΙΣ ΤΟ ΟΠΟΙΟ ΠΑΙΡΝΕΙ ΕΠΙΣΗΣ ΑΡΙΘΜΗΤΙΚΗ ΤΙΜΗ</a:t>
          </a:r>
          <a:endParaRPr lang="el-GR" dirty="0"/>
        </a:p>
      </dgm:t>
    </dgm:pt>
    <dgm:pt modelId="{7EFED6A6-487C-44A7-8116-551458ADEE16}" type="parTrans" cxnId="{D7FD19DE-D087-4EBB-8CF3-C270BAD1ADAA}">
      <dgm:prSet/>
      <dgm:spPr/>
      <dgm:t>
        <a:bodyPr/>
        <a:lstStyle/>
        <a:p>
          <a:endParaRPr lang="el-GR"/>
        </a:p>
      </dgm:t>
    </dgm:pt>
    <dgm:pt modelId="{5954EEF0-D2DF-4AD8-97C7-4795B955E96D}" type="sibTrans" cxnId="{D7FD19DE-D087-4EBB-8CF3-C270BAD1ADAA}">
      <dgm:prSet/>
      <dgm:spPr/>
      <dgm:t>
        <a:bodyPr/>
        <a:lstStyle/>
        <a:p>
          <a:endParaRPr lang="el-GR"/>
        </a:p>
      </dgm:t>
    </dgm:pt>
    <dgm:pt modelId="{39A901CD-C6BC-49EB-AB7C-93FB4959AB77}">
      <dgm:prSet phldrT="[Κείμενο]"/>
      <dgm:spPr/>
      <dgm:t>
        <a:bodyPr/>
        <a:lstStyle/>
        <a:p>
          <a:r>
            <a:rPr lang="el-GR" dirty="0" smtClean="0"/>
            <a:t>ΑΠΑΙΤΕΙΤΑΙ ΕΡΕΘΙΣΜΑ ΓΙΑ ΝΑ ΕΠΕΛΘΕΙ ΑΥΤΗ Η ΚΑΤΑΣΤΑΣΗ</a:t>
          </a:r>
          <a:endParaRPr lang="el-GR" dirty="0"/>
        </a:p>
      </dgm:t>
    </dgm:pt>
    <dgm:pt modelId="{B1B9D5C3-DBF6-434C-A34B-F9BF2FBE9160}" type="parTrans" cxnId="{6B27ADCE-9116-48BA-9A0C-C4D267C21869}">
      <dgm:prSet/>
      <dgm:spPr/>
      <dgm:t>
        <a:bodyPr/>
        <a:lstStyle/>
        <a:p>
          <a:endParaRPr lang="el-GR"/>
        </a:p>
      </dgm:t>
    </dgm:pt>
    <dgm:pt modelId="{C3507312-10B5-437A-B54D-B227942913DF}" type="sibTrans" cxnId="{6B27ADCE-9116-48BA-9A0C-C4D267C21869}">
      <dgm:prSet/>
      <dgm:spPr/>
      <dgm:t>
        <a:bodyPr/>
        <a:lstStyle/>
        <a:p>
          <a:endParaRPr lang="el-GR"/>
        </a:p>
      </dgm:t>
    </dgm:pt>
    <dgm:pt modelId="{2CD0A168-AF30-4590-BC31-4A552F0951D0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ΠΑΡΩΘΗΣΗ (Ι</a:t>
          </a:r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MPULSE</a:t>
          </a:r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)</a:t>
          </a:r>
          <a:endParaRPr lang="el-GR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3A97195-A384-4B48-81E7-BEA50BD444E7}" type="parTrans" cxnId="{0300691F-667E-4013-A6C2-35C6812111C8}">
      <dgm:prSet/>
      <dgm:spPr/>
      <dgm:t>
        <a:bodyPr/>
        <a:lstStyle/>
        <a:p>
          <a:endParaRPr lang="el-GR"/>
        </a:p>
      </dgm:t>
    </dgm:pt>
    <dgm:pt modelId="{25B7AE63-4DEA-4EB9-944C-27BFE4F5541A}" type="sibTrans" cxnId="{0300691F-667E-4013-A6C2-35C6812111C8}">
      <dgm:prSet/>
      <dgm:spPr/>
      <dgm:t>
        <a:bodyPr/>
        <a:lstStyle/>
        <a:p>
          <a:endParaRPr lang="el-GR"/>
        </a:p>
      </dgm:t>
    </dgm:pt>
    <dgm:pt modelId="{7258811D-BED4-4E8F-B8F0-CE7E39CD5568}">
      <dgm:prSet phldrT="[Κείμενο]"/>
      <dgm:spPr/>
      <dgm:t>
        <a:bodyPr/>
        <a:lstStyle/>
        <a:p>
          <a:r>
            <a:rPr lang="el-GR" dirty="0" smtClean="0"/>
            <a:t>Η ΤΙΜΗ ΤΗΣ ΔΙΝΕΤΑΙ ΒΑΣΗ ΤΟΥ ΥΠΟΛΟΓΙΣΜΟΥ ΚΑΤΑΣΤΑΣΗ ΕΝΕΡΓΟΠΟΙΗΣΗΣ χ ΒΑΡΟΣ ΣΥΝΔΕΣΗΣ</a:t>
          </a:r>
          <a:endParaRPr lang="el-GR" dirty="0"/>
        </a:p>
      </dgm:t>
    </dgm:pt>
    <dgm:pt modelId="{F97CA4B3-E6E8-43B5-B5C8-0D0923C8C170}" type="parTrans" cxnId="{425D740E-2DFE-42BE-B84D-0D3F6F3100F6}">
      <dgm:prSet/>
      <dgm:spPr/>
      <dgm:t>
        <a:bodyPr/>
        <a:lstStyle/>
        <a:p>
          <a:endParaRPr lang="el-GR"/>
        </a:p>
      </dgm:t>
    </dgm:pt>
    <dgm:pt modelId="{4999F578-7C7B-4E64-88AB-BB0211A25C3F}" type="sibTrans" cxnId="{425D740E-2DFE-42BE-B84D-0D3F6F3100F6}">
      <dgm:prSet/>
      <dgm:spPr/>
      <dgm:t>
        <a:bodyPr/>
        <a:lstStyle/>
        <a:p>
          <a:endParaRPr lang="el-GR"/>
        </a:p>
      </dgm:t>
    </dgm:pt>
    <dgm:pt modelId="{4E510007-1062-4E5B-85A0-9967378D3CD1}" type="pres">
      <dgm:prSet presAssocID="{2FAECD50-AAAA-478C-8F1F-01174CC0F3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05B370E-77EA-4B47-AB66-CD1DA895C2A0}" type="pres">
      <dgm:prSet presAssocID="{931228F3-FAA6-4522-92A7-BD68952346C9}" presName="parentText" presStyleLbl="node1" presStyleIdx="0" presStyleCnt="3" custScaleY="134625" custLinFactNeighborX="-875" custLinFactNeighborY="367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BACAEBB-47AC-4C67-8BA2-9A1A9DA8DDCD}" type="pres">
      <dgm:prSet presAssocID="{931228F3-FAA6-4522-92A7-BD68952346C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0F1720-51EB-4550-956F-EF7844AF6514}" type="pres">
      <dgm:prSet presAssocID="{7043B141-C21F-4816-9A1A-F2B9115BC6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351429-6CBD-4A38-A9D8-612920A8E30E}" type="pres">
      <dgm:prSet presAssocID="{7043B141-C21F-4816-9A1A-F2B9115BC60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7B6E2B-1798-4BF2-ABE2-699208DA6347}" type="pres">
      <dgm:prSet presAssocID="{2CD0A168-AF30-4590-BC31-4A552F0951D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4687F6-F5BE-46F7-B3A6-2D736A439439}" type="pres">
      <dgm:prSet presAssocID="{2CD0A168-AF30-4590-BC31-4A552F0951D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A5BB274-5B53-41FA-9DF2-47D164B85DBA}" type="presOf" srcId="{3AE48225-3758-43C3-B7AE-2C79946A084B}" destId="{EB351429-6CBD-4A38-A9D8-612920A8E30E}" srcOrd="0" destOrd="0" presId="urn:microsoft.com/office/officeart/2005/8/layout/vList2"/>
    <dgm:cxn modelId="{188F5769-2DD1-447B-B6E1-FAC57909B648}" type="presOf" srcId="{39A901CD-C6BC-49EB-AB7C-93FB4959AB77}" destId="{9BACAEBB-47AC-4C67-8BA2-9A1A9DA8DDCD}" srcOrd="0" destOrd="1" presId="urn:microsoft.com/office/officeart/2005/8/layout/vList2"/>
    <dgm:cxn modelId="{3AB74FBD-0057-49E9-8EB1-9EBF19B7129A}" type="presOf" srcId="{2CD0A168-AF30-4590-BC31-4A552F0951D0}" destId="{777B6E2B-1798-4BF2-ABE2-699208DA6347}" srcOrd="0" destOrd="0" presId="urn:microsoft.com/office/officeart/2005/8/layout/vList2"/>
    <dgm:cxn modelId="{D7FD19DE-D087-4EBB-8CF3-C270BAD1ADAA}" srcId="{7043B141-C21F-4816-9A1A-F2B9115BC603}" destId="{3AE48225-3758-43C3-B7AE-2C79946A084B}" srcOrd="0" destOrd="0" parTransId="{7EFED6A6-487C-44A7-8116-551458ADEE16}" sibTransId="{5954EEF0-D2DF-4AD8-97C7-4795B955E96D}"/>
    <dgm:cxn modelId="{DFDDB3B1-C352-487D-8EAA-91EF88639F83}" type="presOf" srcId="{2FAECD50-AAAA-478C-8F1F-01174CC0F3B3}" destId="{4E510007-1062-4E5B-85A0-9967378D3CD1}" srcOrd="0" destOrd="0" presId="urn:microsoft.com/office/officeart/2005/8/layout/vList2"/>
    <dgm:cxn modelId="{299A8621-91B2-4B81-AC90-6DBA68E043BB}" srcId="{2FAECD50-AAAA-478C-8F1F-01174CC0F3B3}" destId="{931228F3-FAA6-4522-92A7-BD68952346C9}" srcOrd="0" destOrd="0" parTransId="{C69516CD-5D2E-468B-8E81-400E3B61F658}" sibTransId="{D0301F83-8D5B-4DB1-8961-67EC96FDAECD}"/>
    <dgm:cxn modelId="{35C4A992-5E17-4C22-BAE2-859384659987}" type="presOf" srcId="{931228F3-FAA6-4522-92A7-BD68952346C9}" destId="{705B370E-77EA-4B47-AB66-CD1DA895C2A0}" srcOrd="0" destOrd="0" presId="urn:microsoft.com/office/officeart/2005/8/layout/vList2"/>
    <dgm:cxn modelId="{6B27ADCE-9116-48BA-9A0C-C4D267C21869}" srcId="{931228F3-FAA6-4522-92A7-BD68952346C9}" destId="{39A901CD-C6BC-49EB-AB7C-93FB4959AB77}" srcOrd="1" destOrd="0" parTransId="{B1B9D5C3-DBF6-434C-A34B-F9BF2FBE9160}" sibTransId="{C3507312-10B5-437A-B54D-B227942913DF}"/>
    <dgm:cxn modelId="{FFD194E6-8DF2-4043-9939-3AB3302A9E29}" srcId="{931228F3-FAA6-4522-92A7-BD68952346C9}" destId="{F4C124D5-82C4-4D96-9C31-6305274040B2}" srcOrd="0" destOrd="0" parTransId="{B7BE72BB-E729-4A96-85C6-D5F1E4C25FA9}" sibTransId="{0589E925-53F0-4A02-99FE-A6F10E707638}"/>
    <dgm:cxn modelId="{0300691F-667E-4013-A6C2-35C6812111C8}" srcId="{2FAECD50-AAAA-478C-8F1F-01174CC0F3B3}" destId="{2CD0A168-AF30-4590-BC31-4A552F0951D0}" srcOrd="2" destOrd="0" parTransId="{43A97195-A384-4B48-81E7-BEA50BD444E7}" sibTransId="{25B7AE63-4DEA-4EB9-944C-27BFE4F5541A}"/>
    <dgm:cxn modelId="{425D740E-2DFE-42BE-B84D-0D3F6F3100F6}" srcId="{2CD0A168-AF30-4590-BC31-4A552F0951D0}" destId="{7258811D-BED4-4E8F-B8F0-CE7E39CD5568}" srcOrd="0" destOrd="0" parTransId="{F97CA4B3-E6E8-43B5-B5C8-0D0923C8C170}" sibTransId="{4999F578-7C7B-4E64-88AB-BB0211A25C3F}"/>
    <dgm:cxn modelId="{483FBC88-B4FF-41DD-9887-54120EF65B98}" type="presOf" srcId="{7043B141-C21F-4816-9A1A-F2B9115BC603}" destId="{EA0F1720-51EB-4550-956F-EF7844AF6514}" srcOrd="0" destOrd="0" presId="urn:microsoft.com/office/officeart/2005/8/layout/vList2"/>
    <dgm:cxn modelId="{54DB6CA7-B116-436F-8B9C-C2AF758EAC0C}" srcId="{2FAECD50-AAAA-478C-8F1F-01174CC0F3B3}" destId="{7043B141-C21F-4816-9A1A-F2B9115BC603}" srcOrd="1" destOrd="0" parTransId="{EFB60963-4199-40F2-B955-7724A11FBA24}" sibTransId="{537C6DB9-C203-40BC-95C6-74E8D8EB756C}"/>
    <dgm:cxn modelId="{C96487E8-AD44-4D6D-9A16-7D7B31200037}" type="presOf" srcId="{F4C124D5-82C4-4D96-9C31-6305274040B2}" destId="{9BACAEBB-47AC-4C67-8BA2-9A1A9DA8DDCD}" srcOrd="0" destOrd="0" presId="urn:microsoft.com/office/officeart/2005/8/layout/vList2"/>
    <dgm:cxn modelId="{58ADA0D1-F731-4F20-B4DA-09314917E55A}" type="presOf" srcId="{7258811D-BED4-4E8F-B8F0-CE7E39CD5568}" destId="{8C4687F6-F5BE-46F7-B3A6-2D736A439439}" srcOrd="0" destOrd="0" presId="urn:microsoft.com/office/officeart/2005/8/layout/vList2"/>
    <dgm:cxn modelId="{F666D1C8-A145-494D-9402-1D4698A8C663}" type="presParOf" srcId="{4E510007-1062-4E5B-85A0-9967378D3CD1}" destId="{705B370E-77EA-4B47-AB66-CD1DA895C2A0}" srcOrd="0" destOrd="0" presId="urn:microsoft.com/office/officeart/2005/8/layout/vList2"/>
    <dgm:cxn modelId="{A4288BAC-5757-4A49-A566-98E3E4375D38}" type="presParOf" srcId="{4E510007-1062-4E5B-85A0-9967378D3CD1}" destId="{9BACAEBB-47AC-4C67-8BA2-9A1A9DA8DDCD}" srcOrd="1" destOrd="0" presId="urn:microsoft.com/office/officeart/2005/8/layout/vList2"/>
    <dgm:cxn modelId="{CC695198-7428-48F8-A2E3-DB3B15B0AC5F}" type="presParOf" srcId="{4E510007-1062-4E5B-85A0-9967378D3CD1}" destId="{EA0F1720-51EB-4550-956F-EF7844AF6514}" srcOrd="2" destOrd="0" presId="urn:microsoft.com/office/officeart/2005/8/layout/vList2"/>
    <dgm:cxn modelId="{64FDAA39-724C-45E5-A8DC-3D8F8B307957}" type="presParOf" srcId="{4E510007-1062-4E5B-85A0-9967378D3CD1}" destId="{EB351429-6CBD-4A38-A9D8-612920A8E30E}" srcOrd="3" destOrd="0" presId="urn:microsoft.com/office/officeart/2005/8/layout/vList2"/>
    <dgm:cxn modelId="{6E5117AD-0A68-4270-984F-DFBA1CD00368}" type="presParOf" srcId="{4E510007-1062-4E5B-85A0-9967378D3CD1}" destId="{777B6E2B-1798-4BF2-ABE2-699208DA6347}" srcOrd="4" destOrd="0" presId="urn:microsoft.com/office/officeart/2005/8/layout/vList2"/>
    <dgm:cxn modelId="{6040834F-4AE3-46A7-BD1B-EDFD78C306CD}" type="presParOf" srcId="{4E510007-1062-4E5B-85A0-9967378D3CD1}" destId="{8C4687F6-F5BE-46F7-B3A6-2D736A43943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274FA3-1BA8-4184-867E-2DE641AFED64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36E6BC7-C3CF-4A04-BDB8-6948FCA493EF}">
      <dgm:prSet phldrT="[Κείμενο]"/>
      <dgm:spPr/>
      <dgm:t>
        <a:bodyPr/>
        <a:lstStyle/>
        <a:p>
          <a:r>
            <a:rPr lang="el-GR" dirty="0" smtClean="0"/>
            <a:t>ΕΙΔΗ ΣΥΝΔΕΣΕΩΝ</a:t>
          </a:r>
          <a:endParaRPr lang="el-GR" dirty="0"/>
        </a:p>
      </dgm:t>
    </dgm:pt>
    <dgm:pt modelId="{497D516B-B9C7-4AE3-B5A3-B02B2E92856B}" type="parTrans" cxnId="{F63C73DE-DA2E-43CE-B328-49C9CA29F7DD}">
      <dgm:prSet/>
      <dgm:spPr/>
      <dgm:t>
        <a:bodyPr/>
        <a:lstStyle/>
        <a:p>
          <a:endParaRPr lang="el-GR"/>
        </a:p>
      </dgm:t>
    </dgm:pt>
    <dgm:pt modelId="{AECB7F16-9296-475E-9E1F-F79B414FD0EA}" type="sibTrans" cxnId="{F63C73DE-DA2E-43CE-B328-49C9CA29F7DD}">
      <dgm:prSet/>
      <dgm:spPr/>
      <dgm:t>
        <a:bodyPr/>
        <a:lstStyle/>
        <a:p>
          <a:endParaRPr lang="el-GR"/>
        </a:p>
      </dgm:t>
    </dgm:pt>
    <dgm:pt modelId="{B8296AD9-27C1-46DC-91E7-32901A620048}">
      <dgm:prSet phldrT="[Κείμενο]"/>
      <dgm:spPr/>
      <dgm:t>
        <a:bodyPr/>
        <a:lstStyle/>
        <a:p>
          <a:r>
            <a:rPr lang="en-US" dirty="0" smtClean="0"/>
            <a:t>EXCICATORY</a:t>
          </a:r>
        </a:p>
        <a:p>
          <a:r>
            <a:rPr lang="el-GR" dirty="0" smtClean="0"/>
            <a:t>ΔΙΕΓΕΡΤΙΚΕΣ</a:t>
          </a:r>
          <a:endParaRPr lang="el-GR" dirty="0"/>
        </a:p>
      </dgm:t>
    </dgm:pt>
    <dgm:pt modelId="{E96A21DD-E27E-4684-8770-370F1E5264F9}" type="parTrans" cxnId="{34299C7F-CFCB-4263-99C8-5208D868FF4E}">
      <dgm:prSet/>
      <dgm:spPr/>
      <dgm:t>
        <a:bodyPr/>
        <a:lstStyle/>
        <a:p>
          <a:endParaRPr lang="el-GR"/>
        </a:p>
      </dgm:t>
    </dgm:pt>
    <dgm:pt modelId="{63C54FE1-C378-435F-A748-DFD2AFDB758D}" type="sibTrans" cxnId="{34299C7F-CFCB-4263-99C8-5208D868FF4E}">
      <dgm:prSet/>
      <dgm:spPr/>
      <dgm:t>
        <a:bodyPr/>
        <a:lstStyle/>
        <a:p>
          <a:endParaRPr lang="el-GR"/>
        </a:p>
      </dgm:t>
    </dgm:pt>
    <dgm:pt modelId="{05BBAF52-68BC-4082-8AEE-77C9E50AE014}">
      <dgm:prSet phldrT="[Κείμενο]"/>
      <dgm:spPr/>
      <dgm:t>
        <a:bodyPr/>
        <a:lstStyle/>
        <a:p>
          <a:r>
            <a:rPr lang="en-US" dirty="0" smtClean="0"/>
            <a:t>INHIBITORY</a:t>
          </a:r>
          <a:endParaRPr lang="el-GR" dirty="0" smtClean="0"/>
        </a:p>
        <a:p>
          <a:r>
            <a:rPr lang="el-GR" dirty="0" smtClean="0"/>
            <a:t>ΑΝΑΣΤΑΛΤΙΚΕΣ</a:t>
          </a:r>
          <a:endParaRPr lang="en-US" dirty="0" smtClean="0"/>
        </a:p>
        <a:p>
          <a:endParaRPr lang="el-GR" dirty="0"/>
        </a:p>
      </dgm:t>
    </dgm:pt>
    <dgm:pt modelId="{45A0ADF0-E7C1-4A03-A46D-7632C0C38E4F}" type="parTrans" cxnId="{E52D3CF5-2FCB-455D-B4DA-B2CBA9C295C8}">
      <dgm:prSet/>
      <dgm:spPr/>
      <dgm:t>
        <a:bodyPr/>
        <a:lstStyle/>
        <a:p>
          <a:endParaRPr lang="el-GR"/>
        </a:p>
      </dgm:t>
    </dgm:pt>
    <dgm:pt modelId="{86FB6A1B-76D4-4C8B-810C-BE69B6BD44AE}" type="sibTrans" cxnId="{E52D3CF5-2FCB-455D-B4DA-B2CBA9C295C8}">
      <dgm:prSet/>
      <dgm:spPr/>
      <dgm:t>
        <a:bodyPr/>
        <a:lstStyle/>
        <a:p>
          <a:endParaRPr lang="el-GR"/>
        </a:p>
      </dgm:t>
    </dgm:pt>
    <dgm:pt modelId="{E01CE34E-7BA8-4371-92D4-DD0998325A0B}" type="pres">
      <dgm:prSet presAssocID="{46274FA3-1BA8-4184-867E-2DE641AFED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9260E34F-180E-42EE-A5DB-763F4547082C}" type="pres">
      <dgm:prSet presAssocID="{F36E6BC7-C3CF-4A04-BDB8-6948FCA493EF}" presName="hierRoot1" presStyleCnt="0"/>
      <dgm:spPr/>
    </dgm:pt>
    <dgm:pt modelId="{96FD446B-A748-46AC-942C-ADC7FEDC133C}" type="pres">
      <dgm:prSet presAssocID="{F36E6BC7-C3CF-4A04-BDB8-6948FCA493EF}" presName="composite" presStyleCnt="0"/>
      <dgm:spPr/>
    </dgm:pt>
    <dgm:pt modelId="{74201653-CDD4-4211-A6B2-3F023376D40B}" type="pres">
      <dgm:prSet presAssocID="{F36E6BC7-C3CF-4A04-BDB8-6948FCA493EF}" presName="background" presStyleLbl="node0" presStyleIdx="0" presStyleCnt="1"/>
      <dgm:spPr/>
    </dgm:pt>
    <dgm:pt modelId="{3C344F3C-14F3-4F93-8034-9A8DB6DA244F}" type="pres">
      <dgm:prSet presAssocID="{F36E6BC7-C3CF-4A04-BDB8-6948FCA493EF}" presName="text" presStyleLbl="fgAcc0" presStyleIdx="0" presStyleCnt="1" custLinFactNeighborX="855" custLinFactNeighborY="-9160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ADD101B-5278-49E8-B8A4-C6761286AED2}" type="pres">
      <dgm:prSet presAssocID="{F36E6BC7-C3CF-4A04-BDB8-6948FCA493EF}" presName="hierChild2" presStyleCnt="0"/>
      <dgm:spPr/>
    </dgm:pt>
    <dgm:pt modelId="{F6CB376A-E1E5-4D1D-85F4-A439A51C2FCE}" type="pres">
      <dgm:prSet presAssocID="{E96A21DD-E27E-4684-8770-370F1E5264F9}" presName="Name10" presStyleLbl="parChTrans1D2" presStyleIdx="0" presStyleCnt="2"/>
      <dgm:spPr/>
      <dgm:t>
        <a:bodyPr/>
        <a:lstStyle/>
        <a:p>
          <a:endParaRPr lang="el-GR"/>
        </a:p>
      </dgm:t>
    </dgm:pt>
    <dgm:pt modelId="{B986F32D-E594-4224-93A1-BF341B863504}" type="pres">
      <dgm:prSet presAssocID="{B8296AD9-27C1-46DC-91E7-32901A620048}" presName="hierRoot2" presStyleCnt="0"/>
      <dgm:spPr/>
    </dgm:pt>
    <dgm:pt modelId="{64D01432-F9B1-4C97-B956-F114F93639EF}" type="pres">
      <dgm:prSet presAssocID="{B8296AD9-27C1-46DC-91E7-32901A620048}" presName="composite2" presStyleCnt="0"/>
      <dgm:spPr/>
    </dgm:pt>
    <dgm:pt modelId="{B962F5CA-5604-4550-ABDF-FE591BD7E5AC}" type="pres">
      <dgm:prSet presAssocID="{B8296AD9-27C1-46DC-91E7-32901A620048}" presName="background2" presStyleLbl="node2" presStyleIdx="0" presStyleCnt="2"/>
      <dgm:spPr/>
    </dgm:pt>
    <dgm:pt modelId="{996DEEE0-EE11-4552-B83B-4A34DCA57A66}" type="pres">
      <dgm:prSet presAssocID="{B8296AD9-27C1-46DC-91E7-32901A62004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485423E-ED71-4D4D-B355-FCB8B35CBE9E}" type="pres">
      <dgm:prSet presAssocID="{B8296AD9-27C1-46DC-91E7-32901A620048}" presName="hierChild3" presStyleCnt="0"/>
      <dgm:spPr/>
    </dgm:pt>
    <dgm:pt modelId="{6DC4A44B-48E0-44B7-B524-5B9E53C15445}" type="pres">
      <dgm:prSet presAssocID="{45A0ADF0-E7C1-4A03-A46D-7632C0C38E4F}" presName="Name10" presStyleLbl="parChTrans1D2" presStyleIdx="1" presStyleCnt="2"/>
      <dgm:spPr/>
      <dgm:t>
        <a:bodyPr/>
        <a:lstStyle/>
        <a:p>
          <a:endParaRPr lang="el-GR"/>
        </a:p>
      </dgm:t>
    </dgm:pt>
    <dgm:pt modelId="{CAA4A81E-751D-4EBF-973E-BA1DF94FCD62}" type="pres">
      <dgm:prSet presAssocID="{05BBAF52-68BC-4082-8AEE-77C9E50AE014}" presName="hierRoot2" presStyleCnt="0"/>
      <dgm:spPr/>
    </dgm:pt>
    <dgm:pt modelId="{0F3F44BC-EA6F-47B7-BA96-F35529FC8B95}" type="pres">
      <dgm:prSet presAssocID="{05BBAF52-68BC-4082-8AEE-77C9E50AE014}" presName="composite2" presStyleCnt="0"/>
      <dgm:spPr/>
    </dgm:pt>
    <dgm:pt modelId="{70A6825A-E718-401B-9591-DFB2A1C42236}" type="pres">
      <dgm:prSet presAssocID="{05BBAF52-68BC-4082-8AEE-77C9E50AE014}" presName="background2" presStyleLbl="node2" presStyleIdx="1" presStyleCnt="2"/>
      <dgm:spPr/>
    </dgm:pt>
    <dgm:pt modelId="{5DDD495D-B009-4CB6-8672-83513916187A}" type="pres">
      <dgm:prSet presAssocID="{05BBAF52-68BC-4082-8AEE-77C9E50AE01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B43331E-1EC8-41A0-839E-F63A95DC816E}" type="pres">
      <dgm:prSet presAssocID="{05BBAF52-68BC-4082-8AEE-77C9E50AE014}" presName="hierChild3" presStyleCnt="0"/>
      <dgm:spPr/>
    </dgm:pt>
  </dgm:ptLst>
  <dgm:cxnLst>
    <dgm:cxn modelId="{571557EE-7093-4FEF-A5BB-ADEC16B81B2D}" type="presOf" srcId="{F36E6BC7-C3CF-4A04-BDB8-6948FCA493EF}" destId="{3C344F3C-14F3-4F93-8034-9A8DB6DA244F}" srcOrd="0" destOrd="0" presId="urn:microsoft.com/office/officeart/2005/8/layout/hierarchy1"/>
    <dgm:cxn modelId="{DD037CBE-9CA3-4D83-849B-75D90772C738}" type="presOf" srcId="{B8296AD9-27C1-46DC-91E7-32901A620048}" destId="{996DEEE0-EE11-4552-B83B-4A34DCA57A66}" srcOrd="0" destOrd="0" presId="urn:microsoft.com/office/officeart/2005/8/layout/hierarchy1"/>
    <dgm:cxn modelId="{34299C7F-CFCB-4263-99C8-5208D868FF4E}" srcId="{F36E6BC7-C3CF-4A04-BDB8-6948FCA493EF}" destId="{B8296AD9-27C1-46DC-91E7-32901A620048}" srcOrd="0" destOrd="0" parTransId="{E96A21DD-E27E-4684-8770-370F1E5264F9}" sibTransId="{63C54FE1-C378-435F-A748-DFD2AFDB758D}"/>
    <dgm:cxn modelId="{F50CE51D-9482-48E6-AB0F-2BA381FCCCA5}" type="presOf" srcId="{46274FA3-1BA8-4184-867E-2DE641AFED64}" destId="{E01CE34E-7BA8-4371-92D4-DD0998325A0B}" srcOrd="0" destOrd="0" presId="urn:microsoft.com/office/officeart/2005/8/layout/hierarchy1"/>
    <dgm:cxn modelId="{47A5381E-00EE-40B1-AAA4-632BA5AE7CED}" type="presOf" srcId="{05BBAF52-68BC-4082-8AEE-77C9E50AE014}" destId="{5DDD495D-B009-4CB6-8672-83513916187A}" srcOrd="0" destOrd="0" presId="urn:microsoft.com/office/officeart/2005/8/layout/hierarchy1"/>
    <dgm:cxn modelId="{E52D3CF5-2FCB-455D-B4DA-B2CBA9C295C8}" srcId="{F36E6BC7-C3CF-4A04-BDB8-6948FCA493EF}" destId="{05BBAF52-68BC-4082-8AEE-77C9E50AE014}" srcOrd="1" destOrd="0" parTransId="{45A0ADF0-E7C1-4A03-A46D-7632C0C38E4F}" sibTransId="{86FB6A1B-76D4-4C8B-810C-BE69B6BD44AE}"/>
    <dgm:cxn modelId="{ABE55CFA-3741-4F62-924A-06E0AAEFE292}" type="presOf" srcId="{45A0ADF0-E7C1-4A03-A46D-7632C0C38E4F}" destId="{6DC4A44B-48E0-44B7-B524-5B9E53C15445}" srcOrd="0" destOrd="0" presId="urn:microsoft.com/office/officeart/2005/8/layout/hierarchy1"/>
    <dgm:cxn modelId="{F63C73DE-DA2E-43CE-B328-49C9CA29F7DD}" srcId="{46274FA3-1BA8-4184-867E-2DE641AFED64}" destId="{F36E6BC7-C3CF-4A04-BDB8-6948FCA493EF}" srcOrd="0" destOrd="0" parTransId="{497D516B-B9C7-4AE3-B5A3-B02B2E92856B}" sibTransId="{AECB7F16-9296-475E-9E1F-F79B414FD0EA}"/>
    <dgm:cxn modelId="{4589CDC5-F43A-4B05-AFA1-DFA3C46E4A99}" type="presOf" srcId="{E96A21DD-E27E-4684-8770-370F1E5264F9}" destId="{F6CB376A-E1E5-4D1D-85F4-A439A51C2FCE}" srcOrd="0" destOrd="0" presId="urn:microsoft.com/office/officeart/2005/8/layout/hierarchy1"/>
    <dgm:cxn modelId="{13992B40-912E-4C0B-A2F5-B4CBEAB820A7}" type="presParOf" srcId="{E01CE34E-7BA8-4371-92D4-DD0998325A0B}" destId="{9260E34F-180E-42EE-A5DB-763F4547082C}" srcOrd="0" destOrd="0" presId="urn:microsoft.com/office/officeart/2005/8/layout/hierarchy1"/>
    <dgm:cxn modelId="{440327CC-618E-4792-8720-C40091BA848C}" type="presParOf" srcId="{9260E34F-180E-42EE-A5DB-763F4547082C}" destId="{96FD446B-A748-46AC-942C-ADC7FEDC133C}" srcOrd="0" destOrd="0" presId="urn:microsoft.com/office/officeart/2005/8/layout/hierarchy1"/>
    <dgm:cxn modelId="{F43CF268-3375-48C9-B333-D26D81727F64}" type="presParOf" srcId="{96FD446B-A748-46AC-942C-ADC7FEDC133C}" destId="{74201653-CDD4-4211-A6B2-3F023376D40B}" srcOrd="0" destOrd="0" presId="urn:microsoft.com/office/officeart/2005/8/layout/hierarchy1"/>
    <dgm:cxn modelId="{EC25AB8C-F1F6-4C8D-A9FC-C1D717D4BA5E}" type="presParOf" srcId="{96FD446B-A748-46AC-942C-ADC7FEDC133C}" destId="{3C344F3C-14F3-4F93-8034-9A8DB6DA244F}" srcOrd="1" destOrd="0" presId="urn:microsoft.com/office/officeart/2005/8/layout/hierarchy1"/>
    <dgm:cxn modelId="{DE3597F6-CD10-4D6C-BD3A-B8CDCF40A15D}" type="presParOf" srcId="{9260E34F-180E-42EE-A5DB-763F4547082C}" destId="{3ADD101B-5278-49E8-B8A4-C6761286AED2}" srcOrd="1" destOrd="0" presId="urn:microsoft.com/office/officeart/2005/8/layout/hierarchy1"/>
    <dgm:cxn modelId="{1269AC41-5EE6-4EFB-B5E0-BFC5F9F27506}" type="presParOf" srcId="{3ADD101B-5278-49E8-B8A4-C6761286AED2}" destId="{F6CB376A-E1E5-4D1D-85F4-A439A51C2FCE}" srcOrd="0" destOrd="0" presId="urn:microsoft.com/office/officeart/2005/8/layout/hierarchy1"/>
    <dgm:cxn modelId="{B6DE47A7-9D5A-472B-9206-C2887A0FEA7E}" type="presParOf" srcId="{3ADD101B-5278-49E8-B8A4-C6761286AED2}" destId="{B986F32D-E594-4224-93A1-BF341B863504}" srcOrd="1" destOrd="0" presId="urn:microsoft.com/office/officeart/2005/8/layout/hierarchy1"/>
    <dgm:cxn modelId="{6FF682F9-F9D1-4544-92CC-DBDBBEF5A8D3}" type="presParOf" srcId="{B986F32D-E594-4224-93A1-BF341B863504}" destId="{64D01432-F9B1-4C97-B956-F114F93639EF}" srcOrd="0" destOrd="0" presId="urn:microsoft.com/office/officeart/2005/8/layout/hierarchy1"/>
    <dgm:cxn modelId="{514182D0-BC70-48D7-A180-3496500CC3B8}" type="presParOf" srcId="{64D01432-F9B1-4C97-B956-F114F93639EF}" destId="{B962F5CA-5604-4550-ABDF-FE591BD7E5AC}" srcOrd="0" destOrd="0" presId="urn:microsoft.com/office/officeart/2005/8/layout/hierarchy1"/>
    <dgm:cxn modelId="{43321892-EF16-4664-9853-969177861F97}" type="presParOf" srcId="{64D01432-F9B1-4C97-B956-F114F93639EF}" destId="{996DEEE0-EE11-4552-B83B-4A34DCA57A66}" srcOrd="1" destOrd="0" presId="urn:microsoft.com/office/officeart/2005/8/layout/hierarchy1"/>
    <dgm:cxn modelId="{D9157695-DEC9-4A6E-ABB9-CD112182ED28}" type="presParOf" srcId="{B986F32D-E594-4224-93A1-BF341B863504}" destId="{7485423E-ED71-4D4D-B355-FCB8B35CBE9E}" srcOrd="1" destOrd="0" presId="urn:microsoft.com/office/officeart/2005/8/layout/hierarchy1"/>
    <dgm:cxn modelId="{BBE9B852-EDED-4317-B4BA-850ECE7E79A7}" type="presParOf" srcId="{3ADD101B-5278-49E8-B8A4-C6761286AED2}" destId="{6DC4A44B-48E0-44B7-B524-5B9E53C15445}" srcOrd="2" destOrd="0" presId="urn:microsoft.com/office/officeart/2005/8/layout/hierarchy1"/>
    <dgm:cxn modelId="{F49B7727-A214-4511-8E6E-61DE9B854870}" type="presParOf" srcId="{3ADD101B-5278-49E8-B8A4-C6761286AED2}" destId="{CAA4A81E-751D-4EBF-973E-BA1DF94FCD62}" srcOrd="3" destOrd="0" presId="urn:microsoft.com/office/officeart/2005/8/layout/hierarchy1"/>
    <dgm:cxn modelId="{27A73906-43C2-464B-A71A-4B1340D48871}" type="presParOf" srcId="{CAA4A81E-751D-4EBF-973E-BA1DF94FCD62}" destId="{0F3F44BC-EA6F-47B7-BA96-F35529FC8B95}" srcOrd="0" destOrd="0" presId="urn:microsoft.com/office/officeart/2005/8/layout/hierarchy1"/>
    <dgm:cxn modelId="{63C63A90-B561-41B1-A8C6-8800A100893B}" type="presParOf" srcId="{0F3F44BC-EA6F-47B7-BA96-F35529FC8B95}" destId="{70A6825A-E718-401B-9591-DFB2A1C42236}" srcOrd="0" destOrd="0" presId="urn:microsoft.com/office/officeart/2005/8/layout/hierarchy1"/>
    <dgm:cxn modelId="{EF4ED78F-96C7-46F8-AC53-F2176A882DC7}" type="presParOf" srcId="{0F3F44BC-EA6F-47B7-BA96-F35529FC8B95}" destId="{5DDD495D-B009-4CB6-8672-83513916187A}" srcOrd="1" destOrd="0" presId="urn:microsoft.com/office/officeart/2005/8/layout/hierarchy1"/>
    <dgm:cxn modelId="{1CD34FA1-2C83-4845-ADA8-6B23D8A7229F}" type="presParOf" srcId="{CAA4A81E-751D-4EBF-973E-BA1DF94FCD62}" destId="{0B43331E-1EC8-41A0-839E-F63A95DC81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180539-A955-4F68-BF02-778551AC210B}" type="doc">
      <dgm:prSet loTypeId="urn:microsoft.com/office/officeart/2005/8/layout/gear1" loCatId="relationship" qsTypeId="urn:microsoft.com/office/officeart/2005/8/quickstyle/3d5" qsCatId="3D" csTypeId="urn:microsoft.com/office/officeart/2005/8/colors/accent1_2" csCatId="accent1" phldr="1"/>
      <dgm:spPr/>
    </dgm:pt>
    <dgm:pt modelId="{CF1CE9CA-C735-49AC-B8C6-E34B39DC24B7}">
      <dgm:prSet phldrT="[Κείμενο]"/>
      <dgm:spPr/>
      <dgm:t>
        <a:bodyPr/>
        <a:lstStyle/>
        <a:p>
          <a:r>
            <a:rPr lang="el-GR" dirty="0" smtClean="0">
              <a:solidFill>
                <a:sysClr val="windowText" lastClr="000000"/>
              </a:solidFill>
            </a:rPr>
            <a:t>ΑΠΟ ΕΚΕΙ ΔΟΝΟΥΝΤΑΙ ΟΙ ΜΟΝΑΔΕΣ ΕΞΟΔΟΥ ΜΕ ΑΠΟΤΕΛΕΣΜΑ ΤΑ ΣΧΕΔΙΑ ΕΝΕΡΓΟΠΟΙΗΣΗΣ</a:t>
          </a:r>
          <a:endParaRPr lang="el-GR" dirty="0">
            <a:solidFill>
              <a:sysClr val="windowText" lastClr="000000"/>
            </a:solidFill>
          </a:endParaRPr>
        </a:p>
      </dgm:t>
    </dgm:pt>
    <dgm:pt modelId="{913417F4-8707-4494-82FC-08A706CA54AA}" type="parTrans" cxnId="{D6CADB1F-F233-455E-9C74-E70E5E447C10}">
      <dgm:prSet/>
      <dgm:spPr/>
      <dgm:t>
        <a:bodyPr/>
        <a:lstStyle/>
        <a:p>
          <a:endParaRPr lang="el-GR"/>
        </a:p>
      </dgm:t>
    </dgm:pt>
    <dgm:pt modelId="{72C855B3-85E4-4DAC-9761-8B2E14AA92E0}" type="sibTrans" cxnId="{D6CADB1F-F233-455E-9C74-E70E5E447C10}">
      <dgm:prSet/>
      <dgm:spPr/>
      <dgm:t>
        <a:bodyPr/>
        <a:lstStyle/>
        <a:p>
          <a:endParaRPr lang="el-GR"/>
        </a:p>
      </dgm:t>
    </dgm:pt>
    <dgm:pt modelId="{565D6BAE-ACD1-4BCA-B379-4052885131F9}">
      <dgm:prSet phldrT="[Κείμενο]"/>
      <dgm:spPr/>
      <dgm:t>
        <a:bodyPr/>
        <a:lstStyle/>
        <a:p>
          <a:r>
            <a:rPr lang="el-GR" dirty="0" smtClean="0">
              <a:solidFill>
                <a:sysClr val="windowText" lastClr="000000"/>
              </a:solidFill>
            </a:rPr>
            <a:t>ΣΤΕΛΝΟΥΝ ΔΟΝΗΣΕΙΣ ΣΤΗ ΜΕΣΗ ΖΩΝΗ</a:t>
          </a:r>
          <a:endParaRPr lang="el-GR" dirty="0">
            <a:solidFill>
              <a:sysClr val="windowText" lastClr="000000"/>
            </a:solidFill>
          </a:endParaRPr>
        </a:p>
      </dgm:t>
    </dgm:pt>
    <dgm:pt modelId="{C0BA25D3-6EEB-4F41-86B5-630F9BAF2E99}" type="parTrans" cxnId="{6E0AA90D-03A2-4EB7-86F3-7C5B9BB63D57}">
      <dgm:prSet/>
      <dgm:spPr/>
      <dgm:t>
        <a:bodyPr/>
        <a:lstStyle/>
        <a:p>
          <a:endParaRPr lang="el-GR"/>
        </a:p>
      </dgm:t>
    </dgm:pt>
    <dgm:pt modelId="{FB34895E-D762-46D4-B360-B7CEA0DA2FF6}" type="sibTrans" cxnId="{6E0AA90D-03A2-4EB7-86F3-7C5B9BB63D57}">
      <dgm:prSet/>
      <dgm:spPr/>
      <dgm:t>
        <a:bodyPr/>
        <a:lstStyle/>
        <a:p>
          <a:endParaRPr lang="el-GR"/>
        </a:p>
      </dgm:t>
    </dgm:pt>
    <dgm:pt modelId="{3A771322-D472-4C46-99AA-E86D15BC5668}">
      <dgm:prSet phldrT="[Κείμενο]"/>
      <dgm:spPr/>
      <dgm:t>
        <a:bodyPr/>
        <a:lstStyle/>
        <a:p>
          <a:r>
            <a:rPr lang="el-GR" dirty="0" smtClean="0">
              <a:solidFill>
                <a:sysClr val="windowText" lastClr="000000"/>
              </a:solidFill>
            </a:rPr>
            <a:t>ΌΤΑΝ ΟΙ ΜΟΝΑΔΕΣ ΕΙΣΟΔΟΥ ΔΙΕΓΕΡΘΟΥΝ ΑΡΚΕΤΑ</a:t>
          </a:r>
          <a:endParaRPr lang="el-GR" dirty="0">
            <a:solidFill>
              <a:sysClr val="windowText" lastClr="000000"/>
            </a:solidFill>
          </a:endParaRPr>
        </a:p>
      </dgm:t>
    </dgm:pt>
    <dgm:pt modelId="{0EB14573-2971-4BCA-99CE-C75607B43966}" type="parTrans" cxnId="{6A83D61B-4733-4E4A-BF85-9E0B77CDAEFA}">
      <dgm:prSet/>
      <dgm:spPr/>
      <dgm:t>
        <a:bodyPr/>
        <a:lstStyle/>
        <a:p>
          <a:endParaRPr lang="el-GR"/>
        </a:p>
      </dgm:t>
    </dgm:pt>
    <dgm:pt modelId="{8EB96158-B431-45CA-8D1F-84DDFD876542}" type="sibTrans" cxnId="{6A83D61B-4733-4E4A-BF85-9E0B77CDAEFA}">
      <dgm:prSet/>
      <dgm:spPr/>
      <dgm:t>
        <a:bodyPr/>
        <a:lstStyle/>
        <a:p>
          <a:endParaRPr lang="el-GR"/>
        </a:p>
      </dgm:t>
    </dgm:pt>
    <dgm:pt modelId="{F02F7C1B-8798-4A5B-85C0-8BFEE4DB8C43}" type="pres">
      <dgm:prSet presAssocID="{77180539-A955-4F68-BF02-778551AC210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FAEE7F2-904B-4ECF-BD59-6BC615036E6F}" type="pres">
      <dgm:prSet presAssocID="{CF1CE9CA-C735-49AC-B8C6-E34B39DC24B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849917-D6F5-4D00-AACC-EB6BB1C4AE36}" type="pres">
      <dgm:prSet presAssocID="{CF1CE9CA-C735-49AC-B8C6-E34B39DC24B7}" presName="gear1srcNode" presStyleLbl="node1" presStyleIdx="0" presStyleCnt="3"/>
      <dgm:spPr/>
      <dgm:t>
        <a:bodyPr/>
        <a:lstStyle/>
        <a:p>
          <a:endParaRPr lang="el-GR"/>
        </a:p>
      </dgm:t>
    </dgm:pt>
    <dgm:pt modelId="{36BF8F1B-3A6A-4F99-AB30-59D5A0EAFC61}" type="pres">
      <dgm:prSet presAssocID="{CF1CE9CA-C735-49AC-B8C6-E34B39DC24B7}" presName="gear1dstNode" presStyleLbl="node1" presStyleIdx="0" presStyleCnt="3"/>
      <dgm:spPr/>
      <dgm:t>
        <a:bodyPr/>
        <a:lstStyle/>
        <a:p>
          <a:endParaRPr lang="el-GR"/>
        </a:p>
      </dgm:t>
    </dgm:pt>
    <dgm:pt modelId="{ECB17721-6AD9-40EE-9B5E-840E8F6E6304}" type="pres">
      <dgm:prSet presAssocID="{565D6BAE-ACD1-4BCA-B379-4052885131F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7B678C4-28E2-4B2A-938C-F347C50C3B85}" type="pres">
      <dgm:prSet presAssocID="{565D6BAE-ACD1-4BCA-B379-4052885131F9}" presName="gear2srcNode" presStyleLbl="node1" presStyleIdx="1" presStyleCnt="3"/>
      <dgm:spPr/>
      <dgm:t>
        <a:bodyPr/>
        <a:lstStyle/>
        <a:p>
          <a:endParaRPr lang="el-GR"/>
        </a:p>
      </dgm:t>
    </dgm:pt>
    <dgm:pt modelId="{590D5BA3-4641-49CE-92AF-4E77BC614A7B}" type="pres">
      <dgm:prSet presAssocID="{565D6BAE-ACD1-4BCA-B379-4052885131F9}" presName="gear2dstNode" presStyleLbl="node1" presStyleIdx="1" presStyleCnt="3"/>
      <dgm:spPr/>
      <dgm:t>
        <a:bodyPr/>
        <a:lstStyle/>
        <a:p>
          <a:endParaRPr lang="el-GR"/>
        </a:p>
      </dgm:t>
    </dgm:pt>
    <dgm:pt modelId="{6E924E1F-E741-4DA6-856A-316BE76F7C8F}" type="pres">
      <dgm:prSet presAssocID="{3A771322-D472-4C46-99AA-E86D15BC5668}" presName="gear3" presStyleLbl="node1" presStyleIdx="2" presStyleCnt="3"/>
      <dgm:spPr/>
      <dgm:t>
        <a:bodyPr/>
        <a:lstStyle/>
        <a:p>
          <a:endParaRPr lang="el-GR"/>
        </a:p>
      </dgm:t>
    </dgm:pt>
    <dgm:pt modelId="{2D9BB95C-238F-45B7-869F-EA0E0AF3646A}" type="pres">
      <dgm:prSet presAssocID="{3A771322-D472-4C46-99AA-E86D15BC566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E83871-5094-47FD-BA00-E528D6952F13}" type="pres">
      <dgm:prSet presAssocID="{3A771322-D472-4C46-99AA-E86D15BC5668}" presName="gear3srcNode" presStyleLbl="node1" presStyleIdx="2" presStyleCnt="3"/>
      <dgm:spPr/>
      <dgm:t>
        <a:bodyPr/>
        <a:lstStyle/>
        <a:p>
          <a:endParaRPr lang="el-GR"/>
        </a:p>
      </dgm:t>
    </dgm:pt>
    <dgm:pt modelId="{707E7E73-AED0-453E-BF39-F347F0707CED}" type="pres">
      <dgm:prSet presAssocID="{3A771322-D472-4C46-99AA-E86D15BC5668}" presName="gear3dstNode" presStyleLbl="node1" presStyleIdx="2" presStyleCnt="3"/>
      <dgm:spPr/>
      <dgm:t>
        <a:bodyPr/>
        <a:lstStyle/>
        <a:p>
          <a:endParaRPr lang="el-GR"/>
        </a:p>
      </dgm:t>
    </dgm:pt>
    <dgm:pt modelId="{1EBBBAB4-4FF5-46C0-AB3C-96E3D6BFAFE7}" type="pres">
      <dgm:prSet presAssocID="{72C855B3-85E4-4DAC-9761-8B2E14AA92E0}" presName="connector1" presStyleLbl="sibTrans2D1" presStyleIdx="0" presStyleCnt="3"/>
      <dgm:spPr/>
      <dgm:t>
        <a:bodyPr/>
        <a:lstStyle/>
        <a:p>
          <a:endParaRPr lang="el-GR"/>
        </a:p>
      </dgm:t>
    </dgm:pt>
    <dgm:pt modelId="{C2FA7E9E-1D09-4563-8B2C-79007B89E9B0}" type="pres">
      <dgm:prSet presAssocID="{FB34895E-D762-46D4-B360-B7CEA0DA2FF6}" presName="connector2" presStyleLbl="sibTrans2D1" presStyleIdx="1" presStyleCnt="3"/>
      <dgm:spPr/>
      <dgm:t>
        <a:bodyPr/>
        <a:lstStyle/>
        <a:p>
          <a:endParaRPr lang="el-GR"/>
        </a:p>
      </dgm:t>
    </dgm:pt>
    <dgm:pt modelId="{0CAA95D8-CF43-43CC-A942-BE0504751F5D}" type="pres">
      <dgm:prSet presAssocID="{8EB96158-B431-45CA-8D1F-84DDFD876542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EB6D81CD-978D-467F-9A91-433B72CEBBA4}" type="presOf" srcId="{565D6BAE-ACD1-4BCA-B379-4052885131F9}" destId="{ECB17721-6AD9-40EE-9B5E-840E8F6E6304}" srcOrd="0" destOrd="0" presId="urn:microsoft.com/office/officeart/2005/8/layout/gear1"/>
    <dgm:cxn modelId="{3A801AC9-B209-4F9A-92AA-62E4516566AE}" type="presOf" srcId="{77180539-A955-4F68-BF02-778551AC210B}" destId="{F02F7C1B-8798-4A5B-85C0-8BFEE4DB8C43}" srcOrd="0" destOrd="0" presId="urn:microsoft.com/office/officeart/2005/8/layout/gear1"/>
    <dgm:cxn modelId="{A600C03C-0F89-42DA-B89F-5520E8790F4E}" type="presOf" srcId="{FB34895E-D762-46D4-B360-B7CEA0DA2FF6}" destId="{C2FA7E9E-1D09-4563-8B2C-79007B89E9B0}" srcOrd="0" destOrd="0" presId="urn:microsoft.com/office/officeart/2005/8/layout/gear1"/>
    <dgm:cxn modelId="{7EEA99FA-5A7E-4033-B743-3A80892F2D01}" type="presOf" srcId="{72C855B3-85E4-4DAC-9761-8B2E14AA92E0}" destId="{1EBBBAB4-4FF5-46C0-AB3C-96E3D6BFAFE7}" srcOrd="0" destOrd="0" presId="urn:microsoft.com/office/officeart/2005/8/layout/gear1"/>
    <dgm:cxn modelId="{51AF2F64-395E-47AA-BD77-19674AF9CFA2}" type="presOf" srcId="{3A771322-D472-4C46-99AA-E86D15BC5668}" destId="{2D9BB95C-238F-45B7-869F-EA0E0AF3646A}" srcOrd="1" destOrd="0" presId="urn:microsoft.com/office/officeart/2005/8/layout/gear1"/>
    <dgm:cxn modelId="{D6CADB1F-F233-455E-9C74-E70E5E447C10}" srcId="{77180539-A955-4F68-BF02-778551AC210B}" destId="{CF1CE9CA-C735-49AC-B8C6-E34B39DC24B7}" srcOrd="0" destOrd="0" parTransId="{913417F4-8707-4494-82FC-08A706CA54AA}" sibTransId="{72C855B3-85E4-4DAC-9761-8B2E14AA92E0}"/>
    <dgm:cxn modelId="{507D7480-D70C-434C-AC8A-6DD040FF31DE}" type="presOf" srcId="{565D6BAE-ACD1-4BCA-B379-4052885131F9}" destId="{590D5BA3-4641-49CE-92AF-4E77BC614A7B}" srcOrd="2" destOrd="0" presId="urn:microsoft.com/office/officeart/2005/8/layout/gear1"/>
    <dgm:cxn modelId="{F3ED4002-37CC-4449-ACD7-D1340FD6414F}" type="presOf" srcId="{3A771322-D472-4C46-99AA-E86D15BC5668}" destId="{707E7E73-AED0-453E-BF39-F347F0707CED}" srcOrd="3" destOrd="0" presId="urn:microsoft.com/office/officeart/2005/8/layout/gear1"/>
    <dgm:cxn modelId="{7A9616EA-662D-43BB-A9CE-FF7C5AFA770B}" type="presOf" srcId="{CF1CE9CA-C735-49AC-B8C6-E34B39DC24B7}" destId="{CA849917-D6F5-4D00-AACC-EB6BB1C4AE36}" srcOrd="1" destOrd="0" presId="urn:microsoft.com/office/officeart/2005/8/layout/gear1"/>
    <dgm:cxn modelId="{F216B323-4E59-4BFA-A8B0-542561F8CA41}" type="presOf" srcId="{CF1CE9CA-C735-49AC-B8C6-E34B39DC24B7}" destId="{36BF8F1B-3A6A-4F99-AB30-59D5A0EAFC61}" srcOrd="2" destOrd="0" presId="urn:microsoft.com/office/officeart/2005/8/layout/gear1"/>
    <dgm:cxn modelId="{2E71522E-0746-4363-B53F-B834270C257A}" type="presOf" srcId="{CF1CE9CA-C735-49AC-B8C6-E34B39DC24B7}" destId="{BFAEE7F2-904B-4ECF-BD59-6BC615036E6F}" srcOrd="0" destOrd="0" presId="urn:microsoft.com/office/officeart/2005/8/layout/gear1"/>
    <dgm:cxn modelId="{6A83D61B-4733-4E4A-BF85-9E0B77CDAEFA}" srcId="{77180539-A955-4F68-BF02-778551AC210B}" destId="{3A771322-D472-4C46-99AA-E86D15BC5668}" srcOrd="2" destOrd="0" parTransId="{0EB14573-2971-4BCA-99CE-C75607B43966}" sibTransId="{8EB96158-B431-45CA-8D1F-84DDFD876542}"/>
    <dgm:cxn modelId="{52A81550-7E5C-4DE4-B1EA-63319F94A2C4}" type="presOf" srcId="{565D6BAE-ACD1-4BCA-B379-4052885131F9}" destId="{97B678C4-28E2-4B2A-938C-F347C50C3B85}" srcOrd="1" destOrd="0" presId="urn:microsoft.com/office/officeart/2005/8/layout/gear1"/>
    <dgm:cxn modelId="{1F751ACE-82B6-4335-A327-CD99BA298F93}" type="presOf" srcId="{3A771322-D472-4C46-99AA-E86D15BC5668}" destId="{6E924E1F-E741-4DA6-856A-316BE76F7C8F}" srcOrd="0" destOrd="0" presId="urn:microsoft.com/office/officeart/2005/8/layout/gear1"/>
    <dgm:cxn modelId="{6E0AA90D-03A2-4EB7-86F3-7C5B9BB63D57}" srcId="{77180539-A955-4F68-BF02-778551AC210B}" destId="{565D6BAE-ACD1-4BCA-B379-4052885131F9}" srcOrd="1" destOrd="0" parTransId="{C0BA25D3-6EEB-4F41-86B5-630F9BAF2E99}" sibTransId="{FB34895E-D762-46D4-B360-B7CEA0DA2FF6}"/>
    <dgm:cxn modelId="{20EA1687-03B2-4961-8E50-BE4758F5EAA2}" type="presOf" srcId="{3A771322-D472-4C46-99AA-E86D15BC5668}" destId="{98E83871-5094-47FD-BA00-E528D6952F13}" srcOrd="2" destOrd="0" presId="urn:microsoft.com/office/officeart/2005/8/layout/gear1"/>
    <dgm:cxn modelId="{76644865-E1FF-4878-977F-E3E93022C047}" type="presOf" srcId="{8EB96158-B431-45CA-8D1F-84DDFD876542}" destId="{0CAA95D8-CF43-43CC-A942-BE0504751F5D}" srcOrd="0" destOrd="0" presId="urn:microsoft.com/office/officeart/2005/8/layout/gear1"/>
    <dgm:cxn modelId="{9B8DF92A-4E4F-4052-AD3E-97C35F026976}" type="presParOf" srcId="{F02F7C1B-8798-4A5B-85C0-8BFEE4DB8C43}" destId="{BFAEE7F2-904B-4ECF-BD59-6BC615036E6F}" srcOrd="0" destOrd="0" presId="urn:microsoft.com/office/officeart/2005/8/layout/gear1"/>
    <dgm:cxn modelId="{A3390F62-9AB3-4314-8F17-EF8135347322}" type="presParOf" srcId="{F02F7C1B-8798-4A5B-85C0-8BFEE4DB8C43}" destId="{CA849917-D6F5-4D00-AACC-EB6BB1C4AE36}" srcOrd="1" destOrd="0" presId="urn:microsoft.com/office/officeart/2005/8/layout/gear1"/>
    <dgm:cxn modelId="{EAAA9324-E698-4685-A300-F11258FA457E}" type="presParOf" srcId="{F02F7C1B-8798-4A5B-85C0-8BFEE4DB8C43}" destId="{36BF8F1B-3A6A-4F99-AB30-59D5A0EAFC61}" srcOrd="2" destOrd="0" presId="urn:microsoft.com/office/officeart/2005/8/layout/gear1"/>
    <dgm:cxn modelId="{1ACDECCC-44C9-419D-8DC0-9DD11592EDE0}" type="presParOf" srcId="{F02F7C1B-8798-4A5B-85C0-8BFEE4DB8C43}" destId="{ECB17721-6AD9-40EE-9B5E-840E8F6E6304}" srcOrd="3" destOrd="0" presId="urn:microsoft.com/office/officeart/2005/8/layout/gear1"/>
    <dgm:cxn modelId="{3064E78B-D7DD-4C04-B360-9375CC853A24}" type="presParOf" srcId="{F02F7C1B-8798-4A5B-85C0-8BFEE4DB8C43}" destId="{97B678C4-28E2-4B2A-938C-F347C50C3B85}" srcOrd="4" destOrd="0" presId="urn:microsoft.com/office/officeart/2005/8/layout/gear1"/>
    <dgm:cxn modelId="{3E915307-A72B-4002-A04F-184DE6DE2E03}" type="presParOf" srcId="{F02F7C1B-8798-4A5B-85C0-8BFEE4DB8C43}" destId="{590D5BA3-4641-49CE-92AF-4E77BC614A7B}" srcOrd="5" destOrd="0" presId="urn:microsoft.com/office/officeart/2005/8/layout/gear1"/>
    <dgm:cxn modelId="{09124E93-B1CE-4ADE-A0DD-DBCB85CD3F72}" type="presParOf" srcId="{F02F7C1B-8798-4A5B-85C0-8BFEE4DB8C43}" destId="{6E924E1F-E741-4DA6-856A-316BE76F7C8F}" srcOrd="6" destOrd="0" presId="urn:microsoft.com/office/officeart/2005/8/layout/gear1"/>
    <dgm:cxn modelId="{CD904055-57FA-4477-AB55-EBB7774DC4A2}" type="presParOf" srcId="{F02F7C1B-8798-4A5B-85C0-8BFEE4DB8C43}" destId="{2D9BB95C-238F-45B7-869F-EA0E0AF3646A}" srcOrd="7" destOrd="0" presId="urn:microsoft.com/office/officeart/2005/8/layout/gear1"/>
    <dgm:cxn modelId="{CE09C008-E071-421D-8654-5E68D19D3E8C}" type="presParOf" srcId="{F02F7C1B-8798-4A5B-85C0-8BFEE4DB8C43}" destId="{98E83871-5094-47FD-BA00-E528D6952F13}" srcOrd="8" destOrd="0" presId="urn:microsoft.com/office/officeart/2005/8/layout/gear1"/>
    <dgm:cxn modelId="{495C80E8-B00F-494A-8188-7B9CE882DFEA}" type="presParOf" srcId="{F02F7C1B-8798-4A5B-85C0-8BFEE4DB8C43}" destId="{707E7E73-AED0-453E-BF39-F347F0707CED}" srcOrd="9" destOrd="0" presId="urn:microsoft.com/office/officeart/2005/8/layout/gear1"/>
    <dgm:cxn modelId="{678A326B-AE30-43B4-89B9-CB1D58270EC2}" type="presParOf" srcId="{F02F7C1B-8798-4A5B-85C0-8BFEE4DB8C43}" destId="{1EBBBAB4-4FF5-46C0-AB3C-96E3D6BFAFE7}" srcOrd="10" destOrd="0" presId="urn:microsoft.com/office/officeart/2005/8/layout/gear1"/>
    <dgm:cxn modelId="{59DABF30-A658-40C3-8878-34D8A65CC51C}" type="presParOf" srcId="{F02F7C1B-8798-4A5B-85C0-8BFEE4DB8C43}" destId="{C2FA7E9E-1D09-4563-8B2C-79007B89E9B0}" srcOrd="11" destOrd="0" presId="urn:microsoft.com/office/officeart/2005/8/layout/gear1"/>
    <dgm:cxn modelId="{042D5F76-3E48-437C-AAC4-BE0E3047B0AD}" type="presParOf" srcId="{F02F7C1B-8798-4A5B-85C0-8BFEE4DB8C43}" destId="{0CAA95D8-CF43-43CC-A942-BE0504751F5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2E6A13-A6D7-410F-82D9-8157AEC1AF08}" type="doc">
      <dgm:prSet loTypeId="urn:microsoft.com/office/officeart/2005/8/layout/arrow5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6098F032-1DB9-4E1E-BD7F-6C9DF2DC3353}">
      <dgm:prSet phldrT="[Κείμενο]"/>
      <dgm:spPr/>
      <dgm:t>
        <a:bodyPr/>
        <a:lstStyle/>
        <a:p>
          <a:r>
            <a:rPr lang="el-GR" dirty="0" smtClean="0"/>
            <a:t>ΤΟ ΒΑΡΟΣ ΤΩΝ ΣΥΝΔΕΣΕΩΝ</a:t>
          </a:r>
        </a:p>
        <a:p>
          <a:r>
            <a:rPr lang="el-GR" dirty="0" smtClean="0"/>
            <a:t>(ΤΟ ΟΠΟΙΟ ΑΝΑΠΡΟΣΑΡΜΟΖΕΤΑΙ)</a:t>
          </a:r>
          <a:endParaRPr lang="el-GR" dirty="0"/>
        </a:p>
      </dgm:t>
    </dgm:pt>
    <dgm:pt modelId="{AA4B7C3A-1AA8-4FB0-997C-2A01759F5A07}" type="parTrans" cxnId="{187D0FDA-B460-466F-92A2-8BE69F24E39E}">
      <dgm:prSet/>
      <dgm:spPr/>
      <dgm:t>
        <a:bodyPr/>
        <a:lstStyle/>
        <a:p>
          <a:endParaRPr lang="el-GR"/>
        </a:p>
      </dgm:t>
    </dgm:pt>
    <dgm:pt modelId="{7910029A-6151-42CC-9181-83E7E941D474}" type="sibTrans" cxnId="{187D0FDA-B460-466F-92A2-8BE69F24E39E}">
      <dgm:prSet/>
      <dgm:spPr/>
      <dgm:t>
        <a:bodyPr/>
        <a:lstStyle/>
        <a:p>
          <a:endParaRPr lang="el-GR"/>
        </a:p>
      </dgm:t>
    </dgm:pt>
    <dgm:pt modelId="{BCBED04B-CFAC-4141-BC76-F220A34D2A16}">
      <dgm:prSet phldrT="[Κείμενο]"/>
      <dgm:spPr/>
      <dgm:t>
        <a:bodyPr/>
        <a:lstStyle/>
        <a:p>
          <a:r>
            <a:rPr lang="el-GR" dirty="0" smtClean="0"/>
            <a:t>ΣΕ ΣΧΕΣΗ ΜΕ ΤΙΣ ΚΑΤΩΤΕΡΕΣ ΤΙΜΕΣ ΤΩΝ ΜΟΝΑΔΩΝ</a:t>
          </a:r>
          <a:endParaRPr lang="el-GR" dirty="0"/>
        </a:p>
      </dgm:t>
    </dgm:pt>
    <dgm:pt modelId="{3CCDF708-094C-473F-96AF-EAB863EE6641}" type="parTrans" cxnId="{B0B6C324-880A-4254-92BC-0214DFFF8EBD}">
      <dgm:prSet/>
      <dgm:spPr/>
      <dgm:t>
        <a:bodyPr/>
        <a:lstStyle/>
        <a:p>
          <a:endParaRPr lang="el-GR"/>
        </a:p>
      </dgm:t>
    </dgm:pt>
    <dgm:pt modelId="{5D95182D-6712-445B-BEB5-A0B61718B238}" type="sibTrans" cxnId="{B0B6C324-880A-4254-92BC-0214DFFF8EBD}">
      <dgm:prSet/>
      <dgm:spPr/>
      <dgm:t>
        <a:bodyPr/>
        <a:lstStyle/>
        <a:p>
          <a:endParaRPr lang="el-GR"/>
        </a:p>
      </dgm:t>
    </dgm:pt>
    <dgm:pt modelId="{5F68475E-6066-48CF-8E9A-1FF68AEA2A6D}" type="pres">
      <dgm:prSet presAssocID="{882E6A13-A6D7-410F-82D9-8157AEC1AF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75BD7D0-DA2B-490F-A51D-054E280C56DB}" type="pres">
      <dgm:prSet presAssocID="{6098F032-1DB9-4E1E-BD7F-6C9DF2DC335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FC6FBBA-232E-4243-8377-D9D29494B988}" type="pres">
      <dgm:prSet presAssocID="{BCBED04B-CFAC-4141-BC76-F220A34D2A1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9563887-917F-4EEE-81F4-8C1771F93ECE}" type="presOf" srcId="{882E6A13-A6D7-410F-82D9-8157AEC1AF08}" destId="{5F68475E-6066-48CF-8E9A-1FF68AEA2A6D}" srcOrd="0" destOrd="0" presId="urn:microsoft.com/office/officeart/2005/8/layout/arrow5"/>
    <dgm:cxn modelId="{F4F2DF76-6D9D-46C3-8D9E-36643D7FD19D}" type="presOf" srcId="{6098F032-1DB9-4E1E-BD7F-6C9DF2DC3353}" destId="{775BD7D0-DA2B-490F-A51D-054E280C56DB}" srcOrd="0" destOrd="0" presId="urn:microsoft.com/office/officeart/2005/8/layout/arrow5"/>
    <dgm:cxn modelId="{B0B6C324-880A-4254-92BC-0214DFFF8EBD}" srcId="{882E6A13-A6D7-410F-82D9-8157AEC1AF08}" destId="{BCBED04B-CFAC-4141-BC76-F220A34D2A16}" srcOrd="1" destOrd="0" parTransId="{3CCDF708-094C-473F-96AF-EAB863EE6641}" sibTransId="{5D95182D-6712-445B-BEB5-A0B61718B238}"/>
    <dgm:cxn modelId="{4F047080-5FDB-4453-8AD8-C59719753817}" type="presOf" srcId="{BCBED04B-CFAC-4141-BC76-F220A34D2A16}" destId="{2FC6FBBA-232E-4243-8377-D9D29494B988}" srcOrd="0" destOrd="0" presId="urn:microsoft.com/office/officeart/2005/8/layout/arrow5"/>
    <dgm:cxn modelId="{187D0FDA-B460-466F-92A2-8BE69F24E39E}" srcId="{882E6A13-A6D7-410F-82D9-8157AEC1AF08}" destId="{6098F032-1DB9-4E1E-BD7F-6C9DF2DC3353}" srcOrd="0" destOrd="0" parTransId="{AA4B7C3A-1AA8-4FB0-997C-2A01759F5A07}" sibTransId="{7910029A-6151-42CC-9181-83E7E941D474}"/>
    <dgm:cxn modelId="{B176CDB2-6275-4407-B17F-D83CAF62C387}" type="presParOf" srcId="{5F68475E-6066-48CF-8E9A-1FF68AEA2A6D}" destId="{775BD7D0-DA2B-490F-A51D-054E280C56DB}" srcOrd="0" destOrd="0" presId="urn:microsoft.com/office/officeart/2005/8/layout/arrow5"/>
    <dgm:cxn modelId="{DE684DAF-3C5B-47CB-A9CF-FCC151E51B1B}" type="presParOf" srcId="{5F68475E-6066-48CF-8E9A-1FF68AEA2A6D}" destId="{2FC6FBBA-232E-4243-8377-D9D29494B98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FD8D6E-B406-4F7D-A248-EFB41DE1562E}" type="doc">
      <dgm:prSet loTypeId="urn:microsoft.com/office/officeart/2005/8/layout/chevron2" loCatId="list" qsTypeId="urn:microsoft.com/office/officeart/2005/8/quickstyle/3d6" qsCatId="3D" csTypeId="urn:microsoft.com/office/officeart/2005/8/colors/accent3_1" csCatId="accent3" phldr="1"/>
      <dgm:spPr/>
      <dgm:t>
        <a:bodyPr/>
        <a:lstStyle/>
        <a:p>
          <a:endParaRPr lang="el-GR"/>
        </a:p>
      </dgm:t>
    </dgm:pt>
    <dgm:pt modelId="{A275A14D-57F3-4835-AF94-D5FCF88B3FE7}">
      <dgm:prSet phldrT="[Κείμενο]"/>
      <dgm:spPr/>
      <dgm:t>
        <a:bodyPr/>
        <a:lstStyle/>
        <a:p>
          <a:r>
            <a:rPr lang="en-US" dirty="0" smtClean="0"/>
            <a:t>1</a:t>
          </a:r>
          <a:endParaRPr lang="el-GR" dirty="0"/>
        </a:p>
      </dgm:t>
    </dgm:pt>
    <dgm:pt modelId="{AD576089-9AF1-4B8E-BC00-167C5C79A003}" type="parTrans" cxnId="{4CBE07F6-61FB-4D85-BE32-961137D033B8}">
      <dgm:prSet/>
      <dgm:spPr/>
      <dgm:t>
        <a:bodyPr/>
        <a:lstStyle/>
        <a:p>
          <a:endParaRPr lang="el-GR"/>
        </a:p>
      </dgm:t>
    </dgm:pt>
    <dgm:pt modelId="{593893A0-CC34-4610-A8EE-BE1FE6340EFA}" type="sibTrans" cxnId="{4CBE07F6-61FB-4D85-BE32-961137D033B8}">
      <dgm:prSet/>
      <dgm:spPr/>
      <dgm:t>
        <a:bodyPr/>
        <a:lstStyle/>
        <a:p>
          <a:endParaRPr lang="el-GR"/>
        </a:p>
      </dgm:t>
    </dgm:pt>
    <dgm:pt modelId="{98F2AB10-EB45-494A-93B9-97F3A882F6ED}">
      <dgm:prSet phldrT="[Κείμενο]"/>
      <dgm:spPr/>
      <dgm:t>
        <a:bodyPr/>
        <a:lstStyle/>
        <a:p>
          <a:r>
            <a:rPr lang="el-GR" dirty="0" smtClean="0"/>
            <a:t>ΥΠΟΣΥΣΤΗΜΑΤΑ ΜΥΑΛΟΥ ΜΕ ΤΗ ΜΟΡΦΗ ΔΙΚΤΥΩΝ</a:t>
          </a:r>
          <a:endParaRPr lang="el-GR" dirty="0"/>
        </a:p>
      </dgm:t>
    </dgm:pt>
    <dgm:pt modelId="{A119F40F-CF74-4859-8CEB-0C2AFC3ED05F}" type="parTrans" cxnId="{BEA7D5D2-6F44-47D3-AE6A-E5F035485528}">
      <dgm:prSet/>
      <dgm:spPr/>
      <dgm:t>
        <a:bodyPr/>
        <a:lstStyle/>
        <a:p>
          <a:endParaRPr lang="el-GR"/>
        </a:p>
      </dgm:t>
    </dgm:pt>
    <dgm:pt modelId="{62FAC051-A682-4C74-9469-4A2AB262F6BD}" type="sibTrans" cxnId="{BEA7D5D2-6F44-47D3-AE6A-E5F035485528}">
      <dgm:prSet/>
      <dgm:spPr/>
      <dgm:t>
        <a:bodyPr/>
        <a:lstStyle/>
        <a:p>
          <a:endParaRPr lang="el-GR"/>
        </a:p>
      </dgm:t>
    </dgm:pt>
    <dgm:pt modelId="{4CDA9125-E49F-4022-B5BE-793A500AC144}">
      <dgm:prSet phldrT="[Κείμενο]"/>
      <dgm:spPr/>
      <dgm:t>
        <a:bodyPr/>
        <a:lstStyle/>
        <a:p>
          <a:r>
            <a:rPr lang="el-GR" dirty="0" smtClean="0"/>
            <a:t>2</a:t>
          </a:r>
          <a:endParaRPr lang="el-GR" dirty="0"/>
        </a:p>
      </dgm:t>
    </dgm:pt>
    <dgm:pt modelId="{EE754B1E-159D-4346-B56D-AC151955FDBC}" type="parTrans" cxnId="{A9364A3D-5E27-49A9-ADAD-BD421A304D6B}">
      <dgm:prSet/>
      <dgm:spPr/>
      <dgm:t>
        <a:bodyPr/>
        <a:lstStyle/>
        <a:p>
          <a:endParaRPr lang="el-GR"/>
        </a:p>
      </dgm:t>
    </dgm:pt>
    <dgm:pt modelId="{92B47C98-6827-43BB-8711-BA0391C54CBE}" type="sibTrans" cxnId="{A9364A3D-5E27-49A9-ADAD-BD421A304D6B}">
      <dgm:prSet/>
      <dgm:spPr/>
      <dgm:t>
        <a:bodyPr/>
        <a:lstStyle/>
        <a:p>
          <a:endParaRPr lang="el-GR"/>
        </a:p>
      </dgm:t>
    </dgm:pt>
    <dgm:pt modelId="{A87C3A68-B909-40B6-928D-66BF268B6A83}">
      <dgm:prSet phldrT="[Κείμενο]"/>
      <dgm:spPr/>
      <dgm:t>
        <a:bodyPr/>
        <a:lstStyle/>
        <a:p>
          <a:r>
            <a:rPr lang="el-GR" dirty="0" smtClean="0"/>
            <a:t>ΕΝΑΣ ΥΠΟΛΟΓΙΣΤΗΣ ΘΑ ΜΠΟΡΟΥΣΕ ΝΑ ΛΕΙΤΟΥΡΓΕΙ ΜΕ ΒΑΣΗ ΕΝΑ ΝΕΥΡΩΝΙΚΟ ΔΙΚΤΥΟ</a:t>
          </a:r>
          <a:endParaRPr lang="el-GR" dirty="0"/>
        </a:p>
      </dgm:t>
    </dgm:pt>
    <dgm:pt modelId="{DC0C805E-D58F-49F0-ABA6-50BE5B8BF6AD}" type="parTrans" cxnId="{5741E1E9-F281-442E-B31C-3D6F52C00E09}">
      <dgm:prSet/>
      <dgm:spPr/>
      <dgm:t>
        <a:bodyPr/>
        <a:lstStyle/>
        <a:p>
          <a:endParaRPr lang="el-GR"/>
        </a:p>
      </dgm:t>
    </dgm:pt>
    <dgm:pt modelId="{E992ED11-42F9-48B1-BD63-B624A9B074DF}" type="sibTrans" cxnId="{5741E1E9-F281-442E-B31C-3D6F52C00E09}">
      <dgm:prSet/>
      <dgm:spPr/>
      <dgm:t>
        <a:bodyPr/>
        <a:lstStyle/>
        <a:p>
          <a:endParaRPr lang="el-GR"/>
        </a:p>
      </dgm:t>
    </dgm:pt>
    <dgm:pt modelId="{C26D1132-D3F7-4C53-B2BB-B58E49E5E600}" type="pres">
      <dgm:prSet presAssocID="{11FD8D6E-B406-4F7D-A248-EFB41DE156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516588-F0A4-4573-A83B-F2DF59C53699}" type="pres">
      <dgm:prSet presAssocID="{A275A14D-57F3-4835-AF94-D5FCF88B3FE7}" presName="composite" presStyleCnt="0"/>
      <dgm:spPr/>
    </dgm:pt>
    <dgm:pt modelId="{192B93B9-C304-4209-B2F9-6BFE7890125D}" type="pres">
      <dgm:prSet presAssocID="{A275A14D-57F3-4835-AF94-D5FCF88B3FE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C04D28-514D-4FC2-90F0-3BE658CD7B3C}" type="pres">
      <dgm:prSet presAssocID="{A275A14D-57F3-4835-AF94-D5FCF88B3FE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E9EA7C-F1B5-4354-B1EE-4123F5EF1165}" type="pres">
      <dgm:prSet presAssocID="{593893A0-CC34-4610-A8EE-BE1FE6340EFA}" presName="sp" presStyleCnt="0"/>
      <dgm:spPr/>
    </dgm:pt>
    <dgm:pt modelId="{AAFAE263-E8CC-4674-B0B4-7E6B151888B1}" type="pres">
      <dgm:prSet presAssocID="{4CDA9125-E49F-4022-B5BE-793A500AC144}" presName="composite" presStyleCnt="0"/>
      <dgm:spPr/>
    </dgm:pt>
    <dgm:pt modelId="{20CCDDE4-8AC6-49CB-A831-2B6EE71909F9}" type="pres">
      <dgm:prSet presAssocID="{4CDA9125-E49F-4022-B5BE-793A500AC14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9CD5CB-3973-4720-8225-24614EBF3265}" type="pres">
      <dgm:prSet presAssocID="{4CDA9125-E49F-4022-B5BE-793A500AC14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DC45B33-D0A7-4C18-9B8F-127F9389E198}" type="presOf" srcId="{4CDA9125-E49F-4022-B5BE-793A500AC144}" destId="{20CCDDE4-8AC6-49CB-A831-2B6EE71909F9}" srcOrd="0" destOrd="0" presId="urn:microsoft.com/office/officeart/2005/8/layout/chevron2"/>
    <dgm:cxn modelId="{5741E1E9-F281-442E-B31C-3D6F52C00E09}" srcId="{4CDA9125-E49F-4022-B5BE-793A500AC144}" destId="{A87C3A68-B909-40B6-928D-66BF268B6A83}" srcOrd="0" destOrd="0" parTransId="{DC0C805E-D58F-49F0-ABA6-50BE5B8BF6AD}" sibTransId="{E992ED11-42F9-48B1-BD63-B624A9B074DF}"/>
    <dgm:cxn modelId="{4CBE07F6-61FB-4D85-BE32-961137D033B8}" srcId="{11FD8D6E-B406-4F7D-A248-EFB41DE1562E}" destId="{A275A14D-57F3-4835-AF94-D5FCF88B3FE7}" srcOrd="0" destOrd="0" parTransId="{AD576089-9AF1-4B8E-BC00-167C5C79A003}" sibTransId="{593893A0-CC34-4610-A8EE-BE1FE6340EFA}"/>
    <dgm:cxn modelId="{638DA4AC-B4C7-4FD2-9397-5B8B0E10B32D}" type="presOf" srcId="{98F2AB10-EB45-494A-93B9-97F3A882F6ED}" destId="{24C04D28-514D-4FC2-90F0-3BE658CD7B3C}" srcOrd="0" destOrd="0" presId="urn:microsoft.com/office/officeart/2005/8/layout/chevron2"/>
    <dgm:cxn modelId="{AEF575CC-1401-4B7C-B2AC-C4DA70AEBA84}" type="presOf" srcId="{A275A14D-57F3-4835-AF94-D5FCF88B3FE7}" destId="{192B93B9-C304-4209-B2F9-6BFE7890125D}" srcOrd="0" destOrd="0" presId="urn:microsoft.com/office/officeart/2005/8/layout/chevron2"/>
    <dgm:cxn modelId="{BEA7D5D2-6F44-47D3-AE6A-E5F035485528}" srcId="{A275A14D-57F3-4835-AF94-D5FCF88B3FE7}" destId="{98F2AB10-EB45-494A-93B9-97F3A882F6ED}" srcOrd="0" destOrd="0" parTransId="{A119F40F-CF74-4859-8CEB-0C2AFC3ED05F}" sibTransId="{62FAC051-A682-4C74-9469-4A2AB262F6BD}"/>
    <dgm:cxn modelId="{BEDFC0BD-4F89-454A-9786-9347116CD824}" type="presOf" srcId="{11FD8D6E-B406-4F7D-A248-EFB41DE1562E}" destId="{C26D1132-D3F7-4C53-B2BB-B58E49E5E600}" srcOrd="0" destOrd="0" presId="urn:microsoft.com/office/officeart/2005/8/layout/chevron2"/>
    <dgm:cxn modelId="{1A77F8C0-19BC-4DA3-9396-31DC24B97B03}" type="presOf" srcId="{A87C3A68-B909-40B6-928D-66BF268B6A83}" destId="{E39CD5CB-3973-4720-8225-24614EBF3265}" srcOrd="0" destOrd="0" presId="urn:microsoft.com/office/officeart/2005/8/layout/chevron2"/>
    <dgm:cxn modelId="{A9364A3D-5E27-49A9-ADAD-BD421A304D6B}" srcId="{11FD8D6E-B406-4F7D-A248-EFB41DE1562E}" destId="{4CDA9125-E49F-4022-B5BE-793A500AC144}" srcOrd="1" destOrd="0" parTransId="{EE754B1E-159D-4346-B56D-AC151955FDBC}" sibTransId="{92B47C98-6827-43BB-8711-BA0391C54CBE}"/>
    <dgm:cxn modelId="{9E79CC35-44D1-486D-B38D-367B4244F890}" type="presParOf" srcId="{C26D1132-D3F7-4C53-B2BB-B58E49E5E600}" destId="{5B516588-F0A4-4573-A83B-F2DF59C53699}" srcOrd="0" destOrd="0" presId="urn:microsoft.com/office/officeart/2005/8/layout/chevron2"/>
    <dgm:cxn modelId="{C4EF66CB-3896-4F2A-9206-0632B5568CFB}" type="presParOf" srcId="{5B516588-F0A4-4573-A83B-F2DF59C53699}" destId="{192B93B9-C304-4209-B2F9-6BFE7890125D}" srcOrd="0" destOrd="0" presId="urn:microsoft.com/office/officeart/2005/8/layout/chevron2"/>
    <dgm:cxn modelId="{03B20C49-BF0E-4E37-B467-4F3D281D55F3}" type="presParOf" srcId="{5B516588-F0A4-4573-A83B-F2DF59C53699}" destId="{24C04D28-514D-4FC2-90F0-3BE658CD7B3C}" srcOrd="1" destOrd="0" presId="urn:microsoft.com/office/officeart/2005/8/layout/chevron2"/>
    <dgm:cxn modelId="{7F29DB86-E05B-4D53-B79E-7FE303320043}" type="presParOf" srcId="{C26D1132-D3F7-4C53-B2BB-B58E49E5E600}" destId="{B5E9EA7C-F1B5-4354-B1EE-4123F5EF1165}" srcOrd="1" destOrd="0" presId="urn:microsoft.com/office/officeart/2005/8/layout/chevron2"/>
    <dgm:cxn modelId="{7DBCF3BA-0D2B-4F11-A75A-FE0C634C6FD9}" type="presParOf" srcId="{C26D1132-D3F7-4C53-B2BB-B58E49E5E600}" destId="{AAFAE263-E8CC-4674-B0B4-7E6B151888B1}" srcOrd="2" destOrd="0" presId="urn:microsoft.com/office/officeart/2005/8/layout/chevron2"/>
    <dgm:cxn modelId="{E4D28A4B-F4C2-4FE8-9A01-EE0A0785A48A}" type="presParOf" srcId="{AAFAE263-E8CC-4674-B0B4-7E6B151888B1}" destId="{20CCDDE4-8AC6-49CB-A831-2B6EE71909F9}" srcOrd="0" destOrd="0" presId="urn:microsoft.com/office/officeart/2005/8/layout/chevron2"/>
    <dgm:cxn modelId="{D48E669C-B106-4A94-B30D-B0044E1A426C}" type="presParOf" srcId="{AAFAE263-E8CC-4674-B0B4-7E6B151888B1}" destId="{E39CD5CB-3973-4720-8225-24614EBF32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3A8648-B0C6-41E6-A11F-E3D611EF6737}">
      <dsp:nvSpPr>
        <dsp:cNvPr id="0" name=""/>
        <dsp:cNvSpPr/>
      </dsp:nvSpPr>
      <dsp:spPr>
        <a:xfrm>
          <a:off x="4545915" y="3825202"/>
          <a:ext cx="91440" cy="4535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5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740BF-6D9E-4453-AB14-59AF280AE7DE}">
      <dsp:nvSpPr>
        <dsp:cNvPr id="0" name=""/>
        <dsp:cNvSpPr/>
      </dsp:nvSpPr>
      <dsp:spPr>
        <a:xfrm>
          <a:off x="2685673" y="2381436"/>
          <a:ext cx="1905961" cy="453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069"/>
              </a:lnTo>
              <a:lnTo>
                <a:pt x="1905961" y="309069"/>
              </a:lnTo>
              <a:lnTo>
                <a:pt x="1905961" y="4535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16BD1-1757-4D1D-9A11-EC57B5DB5323}">
      <dsp:nvSpPr>
        <dsp:cNvPr id="0" name=""/>
        <dsp:cNvSpPr/>
      </dsp:nvSpPr>
      <dsp:spPr>
        <a:xfrm>
          <a:off x="2639953" y="2381436"/>
          <a:ext cx="91440" cy="4535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5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B441D-9B0E-4AE4-AAB0-95A5B5E49DE4}">
      <dsp:nvSpPr>
        <dsp:cNvPr id="0" name=""/>
        <dsp:cNvSpPr/>
      </dsp:nvSpPr>
      <dsp:spPr>
        <a:xfrm>
          <a:off x="733991" y="3825202"/>
          <a:ext cx="91440" cy="4535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5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E06B4-2400-4BCA-86C2-39F83171C4FE}">
      <dsp:nvSpPr>
        <dsp:cNvPr id="0" name=""/>
        <dsp:cNvSpPr/>
      </dsp:nvSpPr>
      <dsp:spPr>
        <a:xfrm>
          <a:off x="779711" y="2381436"/>
          <a:ext cx="1905961" cy="453532"/>
        </a:xfrm>
        <a:custGeom>
          <a:avLst/>
          <a:gdLst/>
          <a:ahLst/>
          <a:cxnLst/>
          <a:rect l="0" t="0" r="0" b="0"/>
          <a:pathLst>
            <a:path>
              <a:moveTo>
                <a:pt x="1905961" y="0"/>
              </a:moveTo>
              <a:lnTo>
                <a:pt x="1905961" y="309069"/>
              </a:lnTo>
              <a:lnTo>
                <a:pt x="0" y="309069"/>
              </a:lnTo>
              <a:lnTo>
                <a:pt x="0" y="4535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3F3FB-2440-4F3C-8AD6-784562D11A83}">
      <dsp:nvSpPr>
        <dsp:cNvPr id="0" name=""/>
        <dsp:cNvSpPr/>
      </dsp:nvSpPr>
      <dsp:spPr>
        <a:xfrm>
          <a:off x="1905961" y="1424425"/>
          <a:ext cx="1559423" cy="9570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838DF4-0C6D-4333-93A0-F6F7FE28BA71}">
      <dsp:nvSpPr>
        <dsp:cNvPr id="0" name=""/>
        <dsp:cNvSpPr/>
      </dsp:nvSpPr>
      <dsp:spPr>
        <a:xfrm>
          <a:off x="2079231" y="1589031"/>
          <a:ext cx="1559423" cy="957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ΝΕΥΡΩΝΙΚΑ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ΔΙΚΤΥΑ</a:t>
          </a:r>
          <a:endParaRPr lang="el-GR" sz="1700" kern="1200" dirty="0"/>
        </a:p>
      </dsp:txBody>
      <dsp:txXfrm>
        <a:off x="2079231" y="1589031"/>
        <a:ext cx="1559423" cy="957011"/>
      </dsp:txXfrm>
    </dsp:sp>
    <dsp:sp modelId="{2877A181-975C-4AB9-BA49-C303EDED25FC}">
      <dsp:nvSpPr>
        <dsp:cNvPr id="0" name=""/>
        <dsp:cNvSpPr/>
      </dsp:nvSpPr>
      <dsp:spPr>
        <a:xfrm>
          <a:off x="0" y="2834969"/>
          <a:ext cx="1559423" cy="990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D1B241-38DD-4A9F-BF11-3053189E78C5}">
      <dsp:nvSpPr>
        <dsp:cNvPr id="0" name=""/>
        <dsp:cNvSpPr/>
      </dsp:nvSpPr>
      <dsp:spPr>
        <a:xfrm>
          <a:off x="173269" y="2999574"/>
          <a:ext cx="1559423" cy="99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ΖΩΝΗ ΕΙΣΟΔΟΥ</a:t>
          </a:r>
          <a:endParaRPr lang="el-GR" sz="1700" kern="1200" dirty="0"/>
        </a:p>
      </dsp:txBody>
      <dsp:txXfrm>
        <a:off x="173269" y="2999574"/>
        <a:ext cx="1559423" cy="990233"/>
      </dsp:txXfrm>
    </dsp:sp>
    <dsp:sp modelId="{7179A7FE-9623-455B-BBC0-15CEDE51823F}">
      <dsp:nvSpPr>
        <dsp:cNvPr id="0" name=""/>
        <dsp:cNvSpPr/>
      </dsp:nvSpPr>
      <dsp:spPr>
        <a:xfrm>
          <a:off x="0" y="4278735"/>
          <a:ext cx="1559423" cy="990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65CD54-F7E9-421C-93EA-84757FB8BEB9}">
      <dsp:nvSpPr>
        <dsp:cNvPr id="0" name=""/>
        <dsp:cNvSpPr/>
      </dsp:nvSpPr>
      <dsp:spPr>
        <a:xfrm>
          <a:off x="173269" y="4443340"/>
          <a:ext cx="1559423" cy="99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ΑΙΣΘΗΤΗΡΙΑ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ΟΡΓΑΝΑ</a:t>
          </a:r>
          <a:endParaRPr lang="el-GR" sz="1700" kern="1200" dirty="0"/>
        </a:p>
      </dsp:txBody>
      <dsp:txXfrm>
        <a:off x="173269" y="4443340"/>
        <a:ext cx="1559423" cy="990233"/>
      </dsp:txXfrm>
    </dsp:sp>
    <dsp:sp modelId="{7D6270D8-E800-46CE-BA3F-70B5618805B7}">
      <dsp:nvSpPr>
        <dsp:cNvPr id="0" name=""/>
        <dsp:cNvSpPr/>
      </dsp:nvSpPr>
      <dsp:spPr>
        <a:xfrm>
          <a:off x="1905961" y="2834969"/>
          <a:ext cx="1559423" cy="990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75BF34-0B96-4AAD-B0E6-1894971837D4}">
      <dsp:nvSpPr>
        <dsp:cNvPr id="0" name=""/>
        <dsp:cNvSpPr/>
      </dsp:nvSpPr>
      <dsp:spPr>
        <a:xfrm>
          <a:off x="2079231" y="2999574"/>
          <a:ext cx="1559423" cy="99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ΜΕΣΗ ΖΩΝΗ</a:t>
          </a:r>
          <a:endParaRPr lang="el-GR" sz="1700" kern="1200" dirty="0"/>
        </a:p>
      </dsp:txBody>
      <dsp:txXfrm>
        <a:off x="2079231" y="2999574"/>
        <a:ext cx="1559423" cy="990233"/>
      </dsp:txXfrm>
    </dsp:sp>
    <dsp:sp modelId="{F2FFF5B2-B9B4-461F-B3FC-ECA28A40B016}">
      <dsp:nvSpPr>
        <dsp:cNvPr id="0" name=""/>
        <dsp:cNvSpPr/>
      </dsp:nvSpPr>
      <dsp:spPr>
        <a:xfrm>
          <a:off x="3811923" y="2834969"/>
          <a:ext cx="1559423" cy="990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0C3C96-56DA-426F-A35C-C323B4EFA5C5}">
      <dsp:nvSpPr>
        <dsp:cNvPr id="0" name=""/>
        <dsp:cNvSpPr/>
      </dsp:nvSpPr>
      <dsp:spPr>
        <a:xfrm>
          <a:off x="3985192" y="2999574"/>
          <a:ext cx="1559423" cy="99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ΖΩΝΗ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ΕΞΟΔΟΥ</a:t>
          </a:r>
          <a:endParaRPr lang="el-GR" sz="1700" kern="1200" dirty="0"/>
        </a:p>
      </dsp:txBody>
      <dsp:txXfrm>
        <a:off x="3985192" y="2999574"/>
        <a:ext cx="1559423" cy="990233"/>
      </dsp:txXfrm>
    </dsp:sp>
    <dsp:sp modelId="{C2A3CDE5-3227-40D8-A90E-0C48238D867A}">
      <dsp:nvSpPr>
        <dsp:cNvPr id="0" name=""/>
        <dsp:cNvSpPr/>
      </dsp:nvSpPr>
      <dsp:spPr>
        <a:xfrm>
          <a:off x="3811923" y="4278735"/>
          <a:ext cx="1559423" cy="990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AD4054-1AFE-4B31-A87C-52BDDE4F89A1}">
      <dsp:nvSpPr>
        <dsp:cNvPr id="0" name=""/>
        <dsp:cNvSpPr/>
      </dsp:nvSpPr>
      <dsp:spPr>
        <a:xfrm>
          <a:off x="3985192" y="4443340"/>
          <a:ext cx="1559423" cy="99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ΑΝΤΙΔΡΑΣΕΙΣ</a:t>
          </a:r>
          <a:endParaRPr lang="el-GR" sz="1700" kern="1200" dirty="0"/>
        </a:p>
      </dsp:txBody>
      <dsp:txXfrm>
        <a:off x="3985192" y="4443340"/>
        <a:ext cx="1559423" cy="9902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5B370E-77EA-4B47-AB66-CD1DA895C2A0}">
      <dsp:nvSpPr>
        <dsp:cNvPr id="0" name=""/>
        <dsp:cNvSpPr/>
      </dsp:nvSpPr>
      <dsp:spPr>
        <a:xfrm>
          <a:off x="0" y="92818"/>
          <a:ext cx="8229600" cy="6780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ΚΑΤΑΣΤΑΣΗ ΕΝΕΡΓΟΠΟΙΗΣΗΣ</a:t>
          </a:r>
          <a:endParaRPr lang="el-GR" sz="21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92818"/>
        <a:ext cx="8229600" cy="678085"/>
      </dsp:txXfrm>
    </dsp:sp>
    <dsp:sp modelId="{9BACAEBB-47AC-4C67-8BA2-9A1A9DA8DDCD}">
      <dsp:nvSpPr>
        <dsp:cNvPr id="0" name=""/>
        <dsp:cNvSpPr/>
      </dsp:nvSpPr>
      <dsp:spPr>
        <a:xfrm>
          <a:off x="0" y="750519"/>
          <a:ext cx="8229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600" kern="1200" dirty="0" smtClean="0"/>
            <a:t>ΕΧΕΙ ΣΥΓΚΕΚΡΙΜΕΝΗ ΤΙΜΗ ΚΑΙ ΣΗΜΕΙΟ ΕΚΚΙΝΗΣΗΣ ΤΟ ΜΗΔΕΝ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600" kern="1200" dirty="0" smtClean="0"/>
            <a:t>ΑΠΑΙΤΕΙΤΑΙ ΕΡΕΘΙΣΜΑ ΓΙΑ ΝΑ ΕΠΕΛΘΕΙ ΑΥΤΗ Η ΚΑΤΑΣΤΑΣΗ</a:t>
          </a:r>
          <a:endParaRPr lang="el-GR" sz="1600" kern="1200" dirty="0"/>
        </a:p>
      </dsp:txBody>
      <dsp:txXfrm>
        <a:off x="0" y="750519"/>
        <a:ext cx="8229600" cy="554242"/>
      </dsp:txXfrm>
    </dsp:sp>
    <dsp:sp modelId="{EA0F1720-51EB-4550-956F-EF7844AF6514}">
      <dsp:nvSpPr>
        <dsp:cNvPr id="0" name=""/>
        <dsp:cNvSpPr/>
      </dsp:nvSpPr>
      <dsp:spPr>
        <a:xfrm>
          <a:off x="0" y="1304762"/>
          <a:ext cx="8229600" cy="503685"/>
        </a:xfrm>
        <a:prstGeom prst="roundRect">
          <a:avLst/>
        </a:prstGeom>
        <a:gradFill rotWithShape="0">
          <a:gsLst>
            <a:gs pos="0">
              <a:schemeClr val="accent5">
                <a:hueOff val="183903"/>
                <a:satOff val="0"/>
                <a:lumOff val="-5196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183903"/>
                <a:satOff val="0"/>
                <a:lumOff val="-5196"/>
                <a:alphaOff val="0"/>
                <a:tint val="86000"/>
                <a:satMod val="115000"/>
              </a:schemeClr>
            </a:gs>
            <a:gs pos="100000">
              <a:schemeClr val="accent5">
                <a:hueOff val="183903"/>
                <a:satOff val="0"/>
                <a:lumOff val="-519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183903"/>
              <a:satOff val="0"/>
              <a:lumOff val="-519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ΒΑΡΟΣ ΣΥΝΑΨΕΩΝ</a:t>
          </a:r>
          <a:endParaRPr lang="el-GR" sz="21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1304762"/>
        <a:ext cx="8229600" cy="503685"/>
      </dsp:txXfrm>
    </dsp:sp>
    <dsp:sp modelId="{EB351429-6CBD-4A38-A9D8-612920A8E30E}">
      <dsp:nvSpPr>
        <dsp:cNvPr id="0" name=""/>
        <dsp:cNvSpPr/>
      </dsp:nvSpPr>
      <dsp:spPr>
        <a:xfrm>
          <a:off x="0" y="1808447"/>
          <a:ext cx="8229600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600" kern="1200" dirty="0" smtClean="0"/>
            <a:t>ΠΡΟΚΕΙΤΑΙ ΓΙΑ ΤΗ ΔΥΝΑΜΗ ΠΟΥ ΕΧΟΥΝ ΟΙ ΣΥΝΑΨΕΙΣ ΤΟ ΟΠΟΙΟ ΠΑΙΡΝΕΙ ΕΠΙΣΗΣ ΑΡΙΘΜΗΤΙΚΗ ΤΙΜΗ</a:t>
          </a:r>
          <a:endParaRPr lang="el-GR" sz="1600" kern="1200" dirty="0"/>
        </a:p>
      </dsp:txBody>
      <dsp:txXfrm>
        <a:off x="0" y="1808447"/>
        <a:ext cx="8229600" cy="499904"/>
      </dsp:txXfrm>
    </dsp:sp>
    <dsp:sp modelId="{777B6E2B-1798-4BF2-ABE2-699208DA6347}">
      <dsp:nvSpPr>
        <dsp:cNvPr id="0" name=""/>
        <dsp:cNvSpPr/>
      </dsp:nvSpPr>
      <dsp:spPr>
        <a:xfrm>
          <a:off x="0" y="2308352"/>
          <a:ext cx="8229600" cy="503685"/>
        </a:xfrm>
        <a:prstGeom prst="roundRect">
          <a:avLst/>
        </a:prstGeom>
        <a:gradFill rotWithShape="0">
          <a:gsLst>
            <a:gs pos="0">
              <a:schemeClr val="accent5">
                <a:hueOff val="367807"/>
                <a:satOff val="0"/>
                <a:lumOff val="-10393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367807"/>
                <a:satOff val="0"/>
                <a:lumOff val="-10393"/>
                <a:alphaOff val="0"/>
                <a:tint val="86000"/>
                <a:satMod val="115000"/>
              </a:schemeClr>
            </a:gs>
            <a:gs pos="100000">
              <a:schemeClr val="accent5">
                <a:hueOff val="367807"/>
                <a:satOff val="0"/>
                <a:lumOff val="-1039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367807"/>
              <a:satOff val="0"/>
              <a:lumOff val="-1039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ΠΑΡΩΘΗΣΗ (Ι</a:t>
          </a:r>
          <a:r>
            <a:rPr lang="en-US" sz="21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MPULSE</a:t>
          </a:r>
          <a:r>
            <a:rPr lang="en-US" sz="21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)</a:t>
          </a:r>
          <a:endParaRPr lang="el-GR" sz="21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2308352"/>
        <a:ext cx="8229600" cy="503685"/>
      </dsp:txXfrm>
    </dsp:sp>
    <dsp:sp modelId="{8C4687F6-F5BE-46F7-B3A6-2D736A439439}">
      <dsp:nvSpPr>
        <dsp:cNvPr id="0" name=""/>
        <dsp:cNvSpPr/>
      </dsp:nvSpPr>
      <dsp:spPr>
        <a:xfrm>
          <a:off x="0" y="2812037"/>
          <a:ext cx="8229600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600" kern="1200" dirty="0" smtClean="0"/>
            <a:t>Η ΤΙΜΗ ΤΗΣ ΔΙΝΕΤΑΙ ΒΑΣΗ ΤΟΥ ΥΠΟΛΟΓΙΣΜΟΥ ΚΑΤΑΣΤΑΣΗ ΕΝΕΡΓΟΠΟΙΗΣΗΣ χ ΒΑΡΟΣ ΣΥΝΔΕΣΗΣ</a:t>
          </a:r>
          <a:endParaRPr lang="el-GR" sz="1600" kern="1200" dirty="0"/>
        </a:p>
      </dsp:txBody>
      <dsp:txXfrm>
        <a:off x="0" y="2812037"/>
        <a:ext cx="8229600" cy="4999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C4A44B-48E0-44B7-B524-5B9E53C15445}">
      <dsp:nvSpPr>
        <dsp:cNvPr id="0" name=""/>
        <dsp:cNvSpPr/>
      </dsp:nvSpPr>
      <dsp:spPr>
        <a:xfrm>
          <a:off x="4033626" y="914292"/>
          <a:ext cx="1040556" cy="685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570"/>
              </a:lnTo>
              <a:lnTo>
                <a:pt x="1040556" y="525570"/>
              </a:lnTo>
              <a:lnTo>
                <a:pt x="1040556" y="68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B376A-E1E5-4D1D-85F4-A439A51C2FCE}">
      <dsp:nvSpPr>
        <dsp:cNvPr id="0" name=""/>
        <dsp:cNvSpPr/>
      </dsp:nvSpPr>
      <dsp:spPr>
        <a:xfrm>
          <a:off x="2963540" y="914292"/>
          <a:ext cx="1070086" cy="685547"/>
        </a:xfrm>
        <a:custGeom>
          <a:avLst/>
          <a:gdLst/>
          <a:ahLst/>
          <a:cxnLst/>
          <a:rect l="0" t="0" r="0" b="0"/>
          <a:pathLst>
            <a:path>
              <a:moveTo>
                <a:pt x="1070086" y="0"/>
              </a:moveTo>
              <a:lnTo>
                <a:pt x="1070086" y="525570"/>
              </a:lnTo>
              <a:lnTo>
                <a:pt x="0" y="525570"/>
              </a:lnTo>
              <a:lnTo>
                <a:pt x="0" y="68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01653-CDD4-4211-A6B2-3F023376D40B}">
      <dsp:nvSpPr>
        <dsp:cNvPr id="0" name=""/>
        <dsp:cNvSpPr/>
      </dsp:nvSpPr>
      <dsp:spPr>
        <a:xfrm>
          <a:off x="3170181" y="-182282"/>
          <a:ext cx="1726889" cy="1096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344F3C-14F3-4F93-8034-9A8DB6DA244F}">
      <dsp:nvSpPr>
        <dsp:cNvPr id="0" name=""/>
        <dsp:cNvSpPr/>
      </dsp:nvSpPr>
      <dsp:spPr>
        <a:xfrm>
          <a:off x="3362058" y="0"/>
          <a:ext cx="1726889" cy="1096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ΕΙΔΗ ΣΥΝΔΕΣΕΩΝ</a:t>
          </a:r>
          <a:endParaRPr lang="el-GR" sz="1600" kern="1200" dirty="0"/>
        </a:p>
      </dsp:txBody>
      <dsp:txXfrm>
        <a:off x="3362058" y="0"/>
        <a:ext cx="1726889" cy="1096575"/>
      </dsp:txXfrm>
    </dsp:sp>
    <dsp:sp modelId="{B962F5CA-5604-4550-ABDF-FE591BD7E5AC}">
      <dsp:nvSpPr>
        <dsp:cNvPr id="0" name=""/>
        <dsp:cNvSpPr/>
      </dsp:nvSpPr>
      <dsp:spPr>
        <a:xfrm>
          <a:off x="2100095" y="1599839"/>
          <a:ext cx="1726889" cy="1096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6DEEE0-EE11-4552-B83B-4A34DCA57A66}">
      <dsp:nvSpPr>
        <dsp:cNvPr id="0" name=""/>
        <dsp:cNvSpPr/>
      </dsp:nvSpPr>
      <dsp:spPr>
        <a:xfrm>
          <a:off x="2291971" y="1782122"/>
          <a:ext cx="1726889" cy="1096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EXCICATORY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ΔΙΕΓΕΡΤΙΚΕΣ</a:t>
          </a:r>
          <a:endParaRPr lang="el-GR" sz="1600" kern="1200" dirty="0"/>
        </a:p>
      </dsp:txBody>
      <dsp:txXfrm>
        <a:off x="2291971" y="1782122"/>
        <a:ext cx="1726889" cy="1096575"/>
      </dsp:txXfrm>
    </dsp:sp>
    <dsp:sp modelId="{70A6825A-E718-401B-9591-DFB2A1C42236}">
      <dsp:nvSpPr>
        <dsp:cNvPr id="0" name=""/>
        <dsp:cNvSpPr/>
      </dsp:nvSpPr>
      <dsp:spPr>
        <a:xfrm>
          <a:off x="4210738" y="1599839"/>
          <a:ext cx="1726889" cy="1096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D495D-B009-4CB6-8672-83513916187A}">
      <dsp:nvSpPr>
        <dsp:cNvPr id="0" name=""/>
        <dsp:cNvSpPr/>
      </dsp:nvSpPr>
      <dsp:spPr>
        <a:xfrm>
          <a:off x="4402614" y="1782122"/>
          <a:ext cx="1726889" cy="1096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INHIBITORY</a:t>
          </a:r>
          <a:endParaRPr lang="el-G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ΑΝΑΣΤΑΛΤΙΚΕΣ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 dirty="0"/>
        </a:p>
      </dsp:txBody>
      <dsp:txXfrm>
        <a:off x="4402614" y="1782122"/>
        <a:ext cx="1726889" cy="10965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AEE7F2-904B-4ECF-BD59-6BC615036E6F}">
      <dsp:nvSpPr>
        <dsp:cNvPr id="0" name=""/>
        <dsp:cNvSpPr/>
      </dsp:nvSpPr>
      <dsp:spPr>
        <a:xfrm>
          <a:off x="3748928" y="3292844"/>
          <a:ext cx="4024587" cy="402458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solidFill>
                <a:sysClr val="windowText" lastClr="000000"/>
              </a:solidFill>
            </a:rPr>
            <a:t>ΑΠΟ ΕΚΕΙ ΔΟΝΟΥΝΤΑΙ ΟΙ ΜΟΝΑΔΕΣ ΕΞΟΔΟΥ ΜΕ ΑΠΟΤΕΛΕΣΜΑ ΤΑ ΣΧΕΔΙΑ ΕΝΕΡΓΟΠΟΙΗΣΗΣ</a:t>
          </a:r>
          <a:endParaRPr lang="el-GR" sz="1900" kern="1200" dirty="0">
            <a:solidFill>
              <a:sysClr val="windowText" lastClr="000000"/>
            </a:solidFill>
          </a:endParaRPr>
        </a:p>
      </dsp:txBody>
      <dsp:txXfrm>
        <a:off x="3748928" y="3292844"/>
        <a:ext cx="4024587" cy="4024587"/>
      </dsp:txXfrm>
    </dsp:sp>
    <dsp:sp modelId="{ECB17721-6AD9-40EE-9B5E-840E8F6E6304}">
      <dsp:nvSpPr>
        <dsp:cNvPr id="0" name=""/>
        <dsp:cNvSpPr/>
      </dsp:nvSpPr>
      <dsp:spPr>
        <a:xfrm>
          <a:off x="1407350" y="2341578"/>
          <a:ext cx="2926972" cy="292697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solidFill>
                <a:sysClr val="windowText" lastClr="000000"/>
              </a:solidFill>
            </a:rPr>
            <a:t>ΣΤΕΛΝΟΥΝ ΔΟΝΗΣΕΙΣ ΣΤΗ ΜΕΣΗ ΖΩΝΗ</a:t>
          </a:r>
          <a:endParaRPr lang="el-GR" sz="1900" kern="1200" dirty="0">
            <a:solidFill>
              <a:sysClr val="windowText" lastClr="000000"/>
            </a:solidFill>
          </a:endParaRPr>
        </a:p>
      </dsp:txBody>
      <dsp:txXfrm>
        <a:off x="1407350" y="2341578"/>
        <a:ext cx="2926972" cy="2926972"/>
      </dsp:txXfrm>
    </dsp:sp>
    <dsp:sp modelId="{6E924E1F-E741-4DA6-856A-316BE76F7C8F}">
      <dsp:nvSpPr>
        <dsp:cNvPr id="0" name=""/>
        <dsp:cNvSpPr/>
      </dsp:nvSpPr>
      <dsp:spPr>
        <a:xfrm rot="20700000">
          <a:off x="3046753" y="322265"/>
          <a:ext cx="2867835" cy="286783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solidFill>
                <a:sysClr val="windowText" lastClr="000000"/>
              </a:solidFill>
            </a:rPr>
            <a:t>ΌΤΑΝ ΟΙ ΜΟΝΑΔΕΣ ΕΙΣΟΔΟΥ ΔΙΕΓΕΡΘΟΥΝ ΑΡΚΕΤΑ</a:t>
          </a:r>
          <a:endParaRPr lang="el-GR" sz="1900" kern="1200" dirty="0">
            <a:solidFill>
              <a:sysClr val="windowText" lastClr="000000"/>
            </a:solidFill>
          </a:endParaRPr>
        </a:p>
      </dsp:txBody>
      <dsp:txXfrm>
        <a:off x="3675754" y="951266"/>
        <a:ext cx="1609835" cy="1609835"/>
      </dsp:txXfrm>
    </dsp:sp>
    <dsp:sp modelId="{1EBBBAB4-4FF5-46C0-AB3C-96E3D6BFAFE7}">
      <dsp:nvSpPr>
        <dsp:cNvPr id="0" name=""/>
        <dsp:cNvSpPr/>
      </dsp:nvSpPr>
      <dsp:spPr>
        <a:xfrm>
          <a:off x="3474995" y="2665119"/>
          <a:ext cx="5151472" cy="5151472"/>
        </a:xfrm>
        <a:prstGeom prst="circularArrow">
          <a:avLst>
            <a:gd name="adj1" fmla="val 4688"/>
            <a:gd name="adj2" fmla="val 299029"/>
            <a:gd name="adj3" fmla="val 2560977"/>
            <a:gd name="adj4" fmla="val 1576791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A7E9E-1D09-4563-8B2C-79007B89E9B0}">
      <dsp:nvSpPr>
        <dsp:cNvPr id="0" name=""/>
        <dsp:cNvSpPr/>
      </dsp:nvSpPr>
      <dsp:spPr>
        <a:xfrm>
          <a:off x="888988" y="1680546"/>
          <a:ext cx="3742866" cy="374286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A95D8-CF43-43CC-A942-BE0504751F5D}">
      <dsp:nvSpPr>
        <dsp:cNvPr id="0" name=""/>
        <dsp:cNvSpPr/>
      </dsp:nvSpPr>
      <dsp:spPr>
        <a:xfrm>
          <a:off x="2383393" y="-319301"/>
          <a:ext cx="4035563" cy="403556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5BD7D0-DA2B-490F-A51D-054E280C56DB}">
      <dsp:nvSpPr>
        <dsp:cNvPr id="0" name=""/>
        <dsp:cNvSpPr/>
      </dsp:nvSpPr>
      <dsp:spPr>
        <a:xfrm rot="16200000">
          <a:off x="299" y="411637"/>
          <a:ext cx="2633108" cy="26331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ΤΟ ΒΑΡΟΣ ΤΩΝ ΣΥΝΔΕΣΕΩΝ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(ΤΟ ΟΠΟΙΟ ΑΝΑΠΡΟΣΑΡΜΟΖΕΤΑΙ)</a:t>
          </a:r>
          <a:endParaRPr lang="el-GR" sz="1400" kern="1200" dirty="0"/>
        </a:p>
      </dsp:txBody>
      <dsp:txXfrm rot="16200000">
        <a:off x="299" y="411637"/>
        <a:ext cx="2633108" cy="2633108"/>
      </dsp:txXfrm>
    </dsp:sp>
    <dsp:sp modelId="{2FC6FBBA-232E-4243-8377-D9D29494B988}">
      <dsp:nvSpPr>
        <dsp:cNvPr id="0" name=""/>
        <dsp:cNvSpPr/>
      </dsp:nvSpPr>
      <dsp:spPr>
        <a:xfrm rot="5400000">
          <a:off x="2802687" y="411637"/>
          <a:ext cx="2633108" cy="26331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-4500646"/>
                <a:satOff val="0"/>
                <a:lumOff val="16471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-4500646"/>
                <a:satOff val="0"/>
                <a:lumOff val="16471"/>
                <a:alphaOff val="0"/>
                <a:tint val="86000"/>
                <a:satMod val="115000"/>
              </a:schemeClr>
            </a:gs>
            <a:gs pos="100000">
              <a:schemeClr val="accent4">
                <a:hueOff val="-4500646"/>
                <a:satOff val="0"/>
                <a:lumOff val="1647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4500646"/>
              <a:satOff val="0"/>
              <a:lumOff val="1647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ΣΕ ΣΧΕΣΗ ΜΕ ΤΙΣ ΚΑΤΩΤΕΡΕΣ ΤΙΜΕΣ ΤΩΝ ΜΟΝΑΔΩΝ</a:t>
          </a:r>
          <a:endParaRPr lang="el-GR" sz="1400" kern="1200" dirty="0"/>
        </a:p>
      </dsp:txBody>
      <dsp:txXfrm rot="5400000">
        <a:off x="2802687" y="411637"/>
        <a:ext cx="2633108" cy="263310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2B93B9-C304-4209-B2F9-6BFE7890125D}">
      <dsp:nvSpPr>
        <dsp:cNvPr id="0" name=""/>
        <dsp:cNvSpPr/>
      </dsp:nvSpPr>
      <dsp:spPr>
        <a:xfrm rot="5400000">
          <a:off x="-350426" y="351521"/>
          <a:ext cx="2336174" cy="16353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1</a:t>
          </a:r>
          <a:endParaRPr lang="el-GR" sz="4600" kern="1200" dirty="0"/>
        </a:p>
      </dsp:txBody>
      <dsp:txXfrm rot="5400000">
        <a:off x="-350426" y="351521"/>
        <a:ext cx="2336174" cy="1635322"/>
      </dsp:txXfrm>
    </dsp:sp>
    <dsp:sp modelId="{24C04D28-514D-4FC2-90F0-3BE658CD7B3C}">
      <dsp:nvSpPr>
        <dsp:cNvPr id="0" name=""/>
        <dsp:cNvSpPr/>
      </dsp:nvSpPr>
      <dsp:spPr>
        <a:xfrm rot="5400000">
          <a:off x="4173204" y="-2536786"/>
          <a:ext cx="1518513" cy="6594277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100" kern="1200" dirty="0" smtClean="0"/>
            <a:t>ΥΠΟΣΥΣΤΗΜΑΤΑ ΜΥΑΛΟΥ ΜΕ ΤΗ ΜΟΡΦΗ ΔΙΚΤΥΩΝ</a:t>
          </a:r>
          <a:endParaRPr lang="el-GR" sz="3100" kern="1200" dirty="0"/>
        </a:p>
      </dsp:txBody>
      <dsp:txXfrm rot="5400000">
        <a:off x="4173204" y="-2536786"/>
        <a:ext cx="1518513" cy="6594277"/>
      </dsp:txXfrm>
    </dsp:sp>
    <dsp:sp modelId="{20CCDDE4-8AC6-49CB-A831-2B6EE71909F9}">
      <dsp:nvSpPr>
        <dsp:cNvPr id="0" name=""/>
        <dsp:cNvSpPr/>
      </dsp:nvSpPr>
      <dsp:spPr>
        <a:xfrm rot="5400000">
          <a:off x="-350426" y="2402593"/>
          <a:ext cx="2336174" cy="16353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600" kern="1200" dirty="0" smtClean="0"/>
            <a:t>2</a:t>
          </a:r>
          <a:endParaRPr lang="el-GR" sz="4600" kern="1200" dirty="0"/>
        </a:p>
      </dsp:txBody>
      <dsp:txXfrm rot="5400000">
        <a:off x="-350426" y="2402593"/>
        <a:ext cx="2336174" cy="1635322"/>
      </dsp:txXfrm>
    </dsp:sp>
    <dsp:sp modelId="{E39CD5CB-3973-4720-8225-24614EBF3265}">
      <dsp:nvSpPr>
        <dsp:cNvPr id="0" name=""/>
        <dsp:cNvSpPr/>
      </dsp:nvSpPr>
      <dsp:spPr>
        <a:xfrm rot="5400000">
          <a:off x="4173204" y="-485714"/>
          <a:ext cx="1518513" cy="6594277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100" kern="1200" dirty="0" smtClean="0"/>
            <a:t>ΕΝΑΣ ΥΠΟΛΟΓΙΣΤΗΣ ΘΑ ΜΠΟΡΟΥΣΕ ΝΑ ΛΕΙΤΟΥΡΓΕΙ ΜΕ ΒΑΣΗ ΕΝΑ ΝΕΥΡΩΝΙΚΟ ΔΙΚΤΥΟ</a:t>
          </a:r>
          <a:endParaRPr lang="el-GR" sz="3100" kern="1200" dirty="0"/>
        </a:p>
      </dsp:txBody>
      <dsp:txXfrm rot="5400000">
        <a:off x="4173204" y="-485714"/>
        <a:ext cx="1518513" cy="6594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B66BE-514B-4A75-92DC-170629CB0AD5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D8B1F-06DC-4A0A-9B6A-A5B8B003587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8B1F-06DC-4A0A-9B6A-A5B8B0035878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bg2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1/3/2011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CONNECTIONISM </a:t>
            </a:r>
            <a:b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6000" dirty="0" smtClean="0">
                <a:solidFill>
                  <a:schemeClr val="accent4">
                    <a:lumMod val="75000"/>
                  </a:schemeClr>
                </a:solidFill>
              </a:rPr>
              <a:t>ΣΥΝΔΕΣΙΣΜΟΣ</a:t>
            </a:r>
            <a:endParaRPr lang="el-GR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1272" y="5105400"/>
            <a:ext cx="8142728" cy="1752600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ΘΕΩΡΙΑ ΠΡΑΞΗ ΚΑΙ ΑΞΙΟΛΟΓΗΣΗ ΤΟΥ ΕΚΠΑΙΔΕΥΤΙΚΟΥ ΕΡΓΟΥ</a:t>
            </a:r>
          </a:p>
          <a:p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ΞΑΝΘΟΥΛΗ ΜΑΡΙΑ</a:t>
            </a:r>
          </a:p>
          <a:p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ΕΞΑΜΗΝΟ Α</a:t>
            </a:r>
          </a:p>
          <a:p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ΘΕΩΡΙΕΣ ΜΑΘΗΣΗΣ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Acer\Desktop\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0925" y="1196752"/>
            <a:ext cx="1743075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23728" y="0"/>
            <a:ext cx="6563072" cy="1700808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ΥΠΟΣΤΗΡΙΖΕΤΑΙ ΠΩΣ Ο ΕΓΚΕΦΑΛΟΣ ΑΠΟΤΕΛΕΙΤΑΙ ΑΠΟ ΣΥΝΔΥΑΣΜΟ ΤΕΤΟΙΩΝ ΝΕΥΡΩΝΙΚΩΝ ΔΙΚΤΥΩΝ</a:t>
            </a:r>
            <a:endParaRPr lang="el-GR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8" name="Picture 2" descr="C:\Users\Acer\Desktop\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33600" cy="1724025"/>
          </a:xfrm>
          <a:prstGeom prst="rect">
            <a:avLst/>
          </a:prstGeom>
          <a:noFill/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Πώς μπορεί όμως ένα τέτοιο σύστημα να υποστηρίξει τη σκέψη;</a:t>
            </a:r>
          </a:p>
          <a:p>
            <a:pPr>
              <a:buNone/>
            </a:pPr>
            <a:r>
              <a:rPr lang="el-GR" dirty="0" smtClean="0"/>
              <a:t>    Τα πρότυπα ενεργοποίησης μπορεί να έχουν     σημασιολογικές ιδιότητες (αναπαραστάσεις)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err="1" smtClean="0"/>
              <a:t>Π.χ</a:t>
            </a:r>
            <a:r>
              <a:rPr lang="el-GR" dirty="0" smtClean="0"/>
              <a:t> σε ένα δίκτυο αναγνώρισης ατόμων με βάση ευδιάκριτα στοιχεία</a:t>
            </a:r>
          </a:p>
          <a:p>
            <a:pPr>
              <a:buNone/>
            </a:pPr>
            <a:r>
              <a:rPr lang="el-GR" dirty="0" smtClean="0"/>
              <a:t> 1 μονάδα εισόδου αντιστοιχεί σε μία ιδιότητα</a:t>
            </a:r>
          </a:p>
          <a:p>
            <a:pPr>
              <a:buNone/>
            </a:pPr>
            <a:r>
              <a:rPr lang="el-GR" dirty="0" smtClean="0"/>
              <a:t> Πρότυπα ενεργοποίησης στη μονάδα εισόδου =περιγραφές ατόμων </a:t>
            </a:r>
          </a:p>
          <a:p>
            <a:pPr>
              <a:buNone/>
            </a:pPr>
            <a:r>
              <a:rPr lang="el-GR" dirty="0" smtClean="0"/>
              <a:t>Κάθε ευδιάκριτη περιγραφή είναι κωδικοποιημένη σε ευδιάκριτο πρότυπο</a:t>
            </a:r>
            <a:endParaRPr lang="el-G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715000"/>
            <a:ext cx="8229600" cy="1143000"/>
          </a:xfrm>
        </p:spPr>
        <p:txBody>
          <a:bodyPr>
            <a:noAutofit/>
          </a:bodyPr>
          <a:lstStyle/>
          <a:p>
            <a:endParaRPr lang="el-GR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ΜΟΝΑΔΑ</a:t>
                      </a:r>
                      <a:r>
                        <a:rPr lang="el-GR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ΕΙΣΟΔΟΥ</a:t>
                      </a:r>
                      <a:endParaRPr lang="el-G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ΓΡΥΛΛΙΣΜΑ</a:t>
                      </a:r>
                      <a:endParaRPr lang="el-G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ΚΑΚΑΡΙΣΜΑ</a:t>
                      </a:r>
                      <a:endParaRPr lang="el-G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67544" y="1916832"/>
          <a:ext cx="8208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ΕΙΣΟΔΟΣ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ΕΞΟΔΟΣ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ΠΕΡΙΓΡΑΦΗ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ΧΑΡΑΚΤΗΡΙΣΜΟΣ(ΣΚΥΛΟΣ – ΚΟΤΑ)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- Διπλός κυματισμός"/>
          <p:cNvSpPr/>
          <p:nvPr/>
        </p:nvSpPr>
        <p:spPr>
          <a:xfrm>
            <a:off x="251520" y="3068960"/>
            <a:ext cx="8640960" cy="2930624"/>
          </a:xfrm>
          <a:prstGeom prst="doubleWave">
            <a:avLst>
              <a:gd name="adj1" fmla="val 6250"/>
              <a:gd name="adj2" fmla="val 10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ΟΙ ΑΝΑΠΑΡΑΣΤΑΣΕΙΣ ΔΕΝ ΕΊΝΑΙ ΣΥΝΤΑΚΤΙΚΩΣ ΔΟΜΗΜΕΝΑ ΣΥΜΒΟΛΑ ΓΙΑΤΙ ΔΕΝ ΑΠΟΘΗΚΕΥΟΝΤΑΙ ΣΤΗ ΜΑΚΡΟΧΡΟΝΗ ΜΝΗΜΗ ΑΛΛΑ ΚΩΔΙΚΟΠΟΙΟΥΝΤΑΙ ΣΕ ΣΥΝΔΕΣΕΙΣ</a:t>
            </a:r>
            <a:endParaRPr lang="el-GR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l-GR" sz="3200" b="1" u="sng" dirty="0" smtClean="0">
                <a:solidFill>
                  <a:schemeClr val="accent6">
                    <a:lumMod val="50000"/>
                  </a:schemeClr>
                </a:solidFill>
              </a:rPr>
              <a:t>ΣΤΟΙΧΕΙΑ ΠΟΥ ΣΥΝΔΕΟΥΝ </a:t>
            </a:r>
            <a:r>
              <a:rPr lang="en-US" sz="3200" b="1" u="sng" dirty="0" smtClean="0">
                <a:solidFill>
                  <a:schemeClr val="accent6">
                    <a:lumMod val="50000"/>
                  </a:schemeClr>
                </a:solidFill>
              </a:rPr>
              <a:t>CONNECTIONISM KAI COMPUTATIONISM</a:t>
            </a:r>
            <a:endParaRPr lang="el-GR" sz="32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2B93B9-C304-4209-B2F9-6BFE78901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192B93B9-C304-4209-B2F9-6BFE78901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192B93B9-C304-4209-B2F9-6BFE78901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192B93B9-C304-4209-B2F9-6BFE78901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192B93B9-C304-4209-B2F9-6BFE78901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CCDDE4-8AC6-49CB-A831-2B6EE7190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20CCDDE4-8AC6-49CB-A831-2B6EE7190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20CCDDE4-8AC6-49CB-A831-2B6EE7190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graphicEl>
                                              <a:dgm id="{20CCDDE4-8AC6-49CB-A831-2B6EE7190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20CCDDE4-8AC6-49CB-A831-2B6EE7190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C04D28-514D-4FC2-90F0-3BE658CD7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24C04D28-514D-4FC2-90F0-3BE658CD7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24C04D28-514D-4FC2-90F0-3BE658CD7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24C04D28-514D-4FC2-90F0-3BE658CD7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24C04D28-514D-4FC2-90F0-3BE658CD7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9CD5CB-3973-4720-8225-24614EBF3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E39CD5CB-3973-4720-8225-24614EBF3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E39CD5CB-3973-4720-8225-24614EBF3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E39CD5CB-3973-4720-8225-24614EBF3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E39CD5CB-3973-4720-8225-24614EBF3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ΑΥΤΟ ΠΟΥ ΑΝΑΜΕΝΕΤΑΙ ΛΟΙΠΟΝ ΠΛΕΟΝ ΕΊΝΑΙ  ΕΠΙΧΕΙΡΗΘΕΙ (ΜΕ ΒΑΣΗ ΚΑΙ ΤΗΝ ΕΡΓΑΣΙΑ ΠΕΡΙ ΔΗΜΙΟΥΡΓΙΚΗΣ ΣΚΕΨΗΣ ΤΩΝ ΤΣΙΓΑΡΙΔΗ ΚΑΙ ΚΑΛΑΦΑΤΗ) ΝΑ ΕΠΙΧΕΙΡΗΘΕΙ ΕΝΑΣ ΙΚΑΝΟΠΟΙΗΤΙΚΟΣ ΣΥΝΔΥΑΣΜΟΣ ΤΩΝ ΘΕΩΡΙΩΝ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CONNECTIONISM KAI COMPUTATIONISM </a:t>
            </a:r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ΜΕ ΕΠΑΡΚΕΙΣ ΑΠΟΔΕΙΞΕΙΣ ΠΟΥ ΘΑ ΠΕΙΣΟΥΝ ΤΗΝ ΕΠΙΣΤΗΜΟΝΙΚΗ ΚΟΙΝΟΤΗΤΑ</a:t>
            </a:r>
            <a:endParaRPr lang="el-G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ΕΙΣΑΓΩΓΙΚΑ ΣΤΟΙΧΕΙΑ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</a:t>
            </a:r>
            <a:r>
              <a:rPr lang="el-GR" dirty="0" err="1" smtClean="0"/>
              <a:t>Συνδεσισμός</a:t>
            </a:r>
            <a:r>
              <a:rPr lang="el-GR" dirty="0" smtClean="0"/>
              <a:t> αφορά σε μια άποψη για το μυαλό και την αρχιτεκτονική που διέπει τη φύση των νοητικών διαδικασιών</a:t>
            </a:r>
          </a:p>
          <a:p>
            <a:endParaRPr lang="el-GR" dirty="0" smtClean="0"/>
          </a:p>
          <a:p>
            <a:r>
              <a:rPr lang="el-GR" dirty="0" smtClean="0"/>
              <a:t>Αντιτίθεται στην Υπολογιστική θεωρία του νου που υποστηρίζει ότι ο νους λειτουργεί με συντακτικώς δομημένα σύμβολα και κωδικοποιημένες πληροφορίες όπως η δυαδική γλώσσα με βάση την οποία λειτουργεί ένας υπολογιστής. </a:t>
            </a:r>
          </a:p>
          <a:p>
            <a:r>
              <a:rPr lang="el-GR" dirty="0" smtClean="0"/>
              <a:t>Τα τεχνητά νευρωνικά δίκτυα αναπαριστούν τις νοητικές διεργασίες ως ενεργοποιημένους σχηματισμούς που ορίζονται πάνω στους κόμβους ενός πυκνού δικτύου αλληλεξαρτήσεων.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554461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 descr="C:\Users\Acer\Desktop\net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19750" y="764704"/>
            <a:ext cx="3524250" cy="56886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63F3FB-2440-4F3C-8AD6-784562D11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AA63F3FB-2440-4F3C-8AD6-784562D11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838DF4-0C6D-4333-93A0-F6F7FE28B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4F838DF4-0C6D-4333-93A0-F6F7FE28B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9AE06B4-2400-4BCA-86C2-39F83171C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39AE06B4-2400-4BCA-86C2-39F83171C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77A181-975C-4AB9-BA49-C303EDED2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2877A181-975C-4AB9-BA49-C303EDED2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D1B241-38DD-4A9F-BF11-3053189E7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0FD1B241-38DD-4A9F-BF11-3053189E7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F616BD1-1757-4D1D-9A11-EC57B5DB5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7F616BD1-1757-4D1D-9A11-EC57B5DB5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6270D8-E800-46CE-BA3F-70B561880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7D6270D8-E800-46CE-BA3F-70B561880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75BF34-0B96-4AAD-B0E6-189497183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graphicEl>
                                              <a:dgm id="{2275BF34-0B96-4AAD-B0E6-189497183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A7740BF-6D9E-4453-AB14-59AF280AE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dgm id="{0A7740BF-6D9E-4453-AB14-59AF280AE7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2FFF5B2-B9B4-461F-B3FC-ECA28A40B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>
                                            <p:graphicEl>
                                              <a:dgm id="{F2FFF5B2-B9B4-461F-B3FC-ECA28A40B0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0C3C96-56DA-426F-A35C-C323B4EFA5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graphicEl>
                                              <a:dgm id="{300C3C96-56DA-426F-A35C-C323B4EFA5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26B441D-9B0E-4AE4-AAB0-95A5B5E49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">
                                            <p:graphicEl>
                                              <a:dgm id="{026B441D-9B0E-4AE4-AAB0-95A5B5E49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179A7FE-9623-455B-BBC0-15CEDE518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graphicEl>
                                              <a:dgm id="{7179A7FE-9623-455B-BBC0-15CEDE518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665CD54-F7E9-421C-93EA-84757FB8B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">
                                            <p:graphicEl>
                                              <a:dgm id="{B665CD54-F7E9-421C-93EA-84757FB8B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3A8648-B0C6-41E6-A11F-E3D611EF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>
                                            <p:graphicEl>
                                              <a:dgm id="{143A8648-B0C6-41E6-A11F-E3D611EF6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A3CDE5-3227-40D8-A90E-0C48238D8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">
                                            <p:graphicEl>
                                              <a:dgm id="{C2A3CDE5-3227-40D8-A90E-0C48238D8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AD4054-1AFE-4B31-A87C-52BDDE4F8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>
                                            <p:graphicEl>
                                              <a:dgm id="{CEAD4054-1AFE-4B31-A87C-52BDDE4F8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ΤΑ ΝΕΥΡΩΝΙΚΑ ΔΙΚΤΥΑ ΜΠΟΡΟΥΝ ΝΑ ΠΑΡΟΥΝ ΚΑΙ ΠΙΟ ΣΥΝΘΕΤΕΣ ΜΟΡΦΕΣ ΟΠΩΣ ΑΥΤΗ</a:t>
            </a:r>
            <a:endParaRPr lang="el-GR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 descr="C:\Users\Acer\Desktop\M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9144000" cy="47971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ΠΩΣ ΛΕΙΤΟΥΡΓΕΙ ΤΟ ΝΕΥΡΩΝΙΚΟ ΔΙΚΤΥΟ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692696"/>
          <a:ext cx="82296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C:\Users\Acer\Desktop\images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4077072"/>
            <a:ext cx="4104456" cy="2780928"/>
          </a:xfrm>
          <a:prstGeom prst="rect">
            <a:avLst/>
          </a:prstGeom>
          <a:noFill/>
        </p:spPr>
      </p:pic>
      <p:pic>
        <p:nvPicPr>
          <p:cNvPr id="3076" name="Picture 4" descr="C:\Users\Acer\Desktop\images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4077072"/>
            <a:ext cx="3816424" cy="27809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5B370E-77EA-4B47-AB66-CD1DA895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705B370E-77EA-4B47-AB66-CD1DA895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705B370E-77EA-4B47-AB66-CD1DA895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705B370E-77EA-4B47-AB66-CD1DA895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705B370E-77EA-4B47-AB66-CD1DA895C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0F1720-51EB-4550-956F-EF7844AF6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EA0F1720-51EB-4550-956F-EF7844AF6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EA0F1720-51EB-4550-956F-EF7844AF6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EA0F1720-51EB-4550-956F-EF7844AF6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EA0F1720-51EB-4550-956F-EF7844AF6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7B6E2B-1798-4BF2-ABE2-699208DA6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777B6E2B-1798-4BF2-ABE2-699208DA6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777B6E2B-1798-4BF2-ABE2-699208DA6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777B6E2B-1798-4BF2-ABE2-699208DA6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777B6E2B-1798-4BF2-ABE2-699208DA63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ACAEBB-47AC-4C67-8BA2-9A1A9DA8D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9BACAEBB-47AC-4C67-8BA2-9A1A9DA8D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9BACAEBB-47AC-4C67-8BA2-9A1A9DA8D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9BACAEBB-47AC-4C67-8BA2-9A1A9DA8D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graphicEl>
                                              <a:dgm id="{9BACAEBB-47AC-4C67-8BA2-9A1A9DA8D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351429-6CBD-4A38-A9D8-612920A8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EB351429-6CBD-4A38-A9D8-612920A8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EB351429-6CBD-4A38-A9D8-612920A8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EB351429-6CBD-4A38-A9D8-612920A8E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EB351429-6CBD-4A38-A9D8-612920A8E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4687F6-F5BE-46F7-B3A6-2D736A43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8C4687F6-F5BE-46F7-B3A6-2D736A43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8C4687F6-F5BE-46F7-B3A6-2D736A43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8C4687F6-F5BE-46F7-B3A6-2D736A43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8C4687F6-F5BE-46F7-B3A6-2D736A439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0" y="3573016"/>
            <a:ext cx="8773344" cy="170080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ΕΠΙΠΕΔΟ ΔΙΕΓΕΡΣΗΣ ΕΡΕΘΙΣΜΑΤΟΣ=ΣΥΝΟΛΟ ΠΑΡΟΡΜΗΣΕΩΝ ΑΠΟ ΔΙΕΓΕΡΤΙΚΕΣ ΣΥΝΔΕΣΕΙΣ-ΣΥΝΟΛΟ ΠΑΡΟΡΜΗΣΕΩΝ ΑΠΟ ΑΝΑΣΤΑΛΤΙΚΕΣ ΣΥΝΔΕΣΕΙΣ</a:t>
            </a:r>
            <a:endParaRPr lang="el-G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-1692696" y="404664"/>
          <a:ext cx="8229600" cy="287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C:\Users\Acer\Desktop\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908720"/>
            <a:ext cx="4248472" cy="31683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Καμπύλη ταινία προς τα κάτω"/>
          <p:cNvSpPr/>
          <p:nvPr/>
        </p:nvSpPr>
        <p:spPr>
          <a:xfrm>
            <a:off x="27960" y="3524982"/>
            <a:ext cx="7272808" cy="307237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ΔΥΝΑΜΗ ΜΙΑΣ ΠΑΡΩΘΗΣΗΣ ΕΞΑΡΑΤΑΙ ΑΠΌ ΤΟ ΕΠΙΠΕΔΟ ΤΗΣ ΕΝΕΡΓΟΠΟΙΗΣΗΣ</a:t>
            </a:r>
            <a:endParaRPr lang="el-GR" dirty="0"/>
          </a:p>
        </p:txBody>
      </p:sp>
      <p:sp>
        <p:nvSpPr>
          <p:cNvPr id="5" name="4 - Επεξήγηση με σύννεφο"/>
          <p:cNvSpPr/>
          <p:nvPr/>
        </p:nvSpPr>
        <p:spPr>
          <a:xfrm>
            <a:off x="5004048" y="188640"/>
            <a:ext cx="4139952" cy="28083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Αν </a:t>
            </a:r>
            <a:r>
              <a:rPr lang="el-GR" dirty="0" err="1" smtClean="0"/>
              <a:t>π.χ</a:t>
            </a:r>
            <a:r>
              <a:rPr lang="el-GR" dirty="0" smtClean="0"/>
              <a:t> μια μονάδα στείλει μια ώθηση τιμής 2 σε μια σύνδεση τιμής 3 τότε η δύναμη που θα ληφθεί από τη μονάδα εισόδου θα είναι τιμής 6</a:t>
            </a:r>
            <a:endParaRPr lang="el-GR" dirty="0"/>
          </a:p>
        </p:txBody>
      </p:sp>
      <p:pic>
        <p:nvPicPr>
          <p:cNvPr id="8194" name="Picture 2" descr="C:\Users\Acer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4464496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1548680" y="-432048"/>
          <a:ext cx="8229600" cy="731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- Έκρηξη 1"/>
          <p:cNvSpPr/>
          <p:nvPr/>
        </p:nvSpPr>
        <p:spPr>
          <a:xfrm>
            <a:off x="5724128" y="-27384"/>
            <a:ext cx="3888432" cy="6858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ΑΡΑ ΤΟ ΣΥΣΤΗΜΑ ΜΕΤΑΤΡΕΠΕΙ ΤΑ ΣΧΕΔΙΑ ΕΝΕΡΓΟΠΟΙΗΣΗΣ ΕΙΣΟΔΟΥ ΣΕ ΣΧΕΔΙΑ ΕΝΕΡΓΟΠΟΙΗΣΗΣ ΕΞΟΔΟΥ</a:t>
            </a:r>
            <a:endParaRPr lang="el-G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924E1F-E741-4DA6-856A-316BE76F7C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A7E9E-1D09-4563-8B2C-79007B89E9B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17721-6AD9-40EE-9B5E-840E8F6E63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BBAB4-4FF5-46C0-AB3C-96E3D6BFAFE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AEE7F2-904B-4ECF-BD59-6BC615036E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A95D8-CF43-43CC-A942-BE0504751F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 rev="1"/>
        </p:bldSub>
      </p:bldGraphic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 ΔΙΑΔΙΚΑΣΙΑ ΕΙΣΟΔΟΥ ΕΞΟΔΟΥ ΕΞΑΡΤΑΤΑΙ ΑΠΟ: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2060848"/>
          <a:ext cx="543609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0" name="Picture 2" descr="C:\Users\Acer\Desktop\c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1340768"/>
            <a:ext cx="3168352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BD7D0-DA2B-490F-A51D-054E280C5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775BD7D0-DA2B-490F-A51D-054E280C5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775BD7D0-DA2B-490F-A51D-054E280C5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graphicEl>
                                              <a:dgm id="{775BD7D0-DA2B-490F-A51D-054E280C5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BD7D0-DA2B-490F-A51D-054E280C5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C6FBBA-232E-4243-8377-D9D29494B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2FC6FBBA-232E-4243-8377-D9D29494B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FC6FBBA-232E-4243-8377-D9D29494B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graphicEl>
                                              <a:dgm id="{2FC6FBBA-232E-4243-8377-D9D29494B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C6FBBA-232E-4243-8377-D9D29494B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455</Words>
  <Application>Microsoft Office PowerPoint</Application>
  <PresentationFormat>Προβολή στην οθόνη (4:3)</PresentationFormat>
  <Paragraphs>79</Paragraphs>
  <Slides>13</Slides>
  <Notes>13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Ροή</vt:lpstr>
      <vt:lpstr>CONNECTIONISM  ΣΥΝΔΕΣΙΣΜΟΣ</vt:lpstr>
      <vt:lpstr>ΕΙΣΑΓΩΓΙΚΑ ΣΤΟΙΧΕΙΑ</vt:lpstr>
      <vt:lpstr>Διαφάνεια 3</vt:lpstr>
      <vt:lpstr>ΤΑ ΝΕΥΡΩΝΙΚΑ ΔΙΚΤΥΑ ΜΠΟΡΟΥΝ ΝΑ ΠΑΡΟΥΝ ΚΑΙ ΠΙΟ ΣΥΝΘΕΤΕΣ ΜΟΡΦΕΣ ΟΠΩΣ ΑΥΤΗ</vt:lpstr>
      <vt:lpstr>ΠΩΣ ΛΕΙΤΟΥΡΓΕΙ ΤΟ ΝΕΥΡΩΝΙΚΟ ΔΙΚΤΥΟ;</vt:lpstr>
      <vt:lpstr>ΕΠΙΠΕΔΟ ΔΙΕΓΕΡΣΗΣ ΕΡΕΘΙΣΜΑΤΟΣ=ΣΥΝΟΛΟ ΠΑΡΟΡΜΗΣΕΩΝ ΑΠΟ ΔΙΕΓΕΡΤΙΚΕΣ ΣΥΝΔΕΣΕΙΣ-ΣΥΝΟΛΟ ΠΑΡΟΡΜΗΣΕΩΝ ΑΠΟ ΑΝΑΣΤΑΛΤΙΚΕΣ ΣΥΝΔΕΣΕΙΣ</vt:lpstr>
      <vt:lpstr>Διαφάνεια 7</vt:lpstr>
      <vt:lpstr>Διαφάνεια 8</vt:lpstr>
      <vt:lpstr>Η ΔΙΑΔΙΚΑΣΙΑ ΕΙΣΟΔΟΥ ΕΞΟΔΟΥ ΕΞΑΡΤΑΤΑΙ ΑΠΟ:</vt:lpstr>
      <vt:lpstr>ΥΠΟΣΤΗΡΙΖΕΤΑΙ ΠΩΣ Ο ΕΓΚΕΦΑΛΟΣ ΑΠΟΤΕΛΕΙΤΑΙ ΑΠΟ ΣΥΝΔΥΑΣΜΟ ΤΕΤΟΙΩΝ ΝΕΥΡΩΝΙΚΩΝ ΔΙΚΤΥΩΝ</vt:lpstr>
      <vt:lpstr>Διαφάνεια 11</vt:lpstr>
      <vt:lpstr>ΣΤΟΙΧΕΙΑ ΠΟΥ ΣΥΝΔΕΟΥΝ CONNECTIONISM KAI COMPUTATIONISM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CONNECTIONISM  ΣΥΝΔΕΣΙΣΜΟΣ</dc:title>
  <dc:creator>Acer</dc:creator>
  <cp:lastModifiedBy>Acer</cp:lastModifiedBy>
  <cp:revision>26</cp:revision>
  <dcterms:created xsi:type="dcterms:W3CDTF">2011-02-11T11:18:40Z</dcterms:created>
  <dcterms:modified xsi:type="dcterms:W3CDTF">2011-02-28T23:47:51Z</dcterms:modified>
</cp:coreProperties>
</file>