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ms-office.legacyDiagramText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8" r:id="rId1"/>
  </p:sldMasterIdLst>
  <p:notesMasterIdLst>
    <p:notesMasterId r:id="rId11"/>
  </p:notesMasterIdLst>
  <p:sldIdLst>
    <p:sldId id="256" r:id="rId2"/>
    <p:sldId id="258" r:id="rId3"/>
    <p:sldId id="257" r:id="rId4"/>
    <p:sldId id="259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E8E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206" autoAdjust="0"/>
  </p:normalViewPr>
  <p:slideViewPr>
    <p:cSldViewPr>
      <p:cViewPr>
        <p:scale>
          <a:sx n="69" d="100"/>
          <a:sy n="69" d="100"/>
        </p:scale>
        <p:origin x="68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06/relationships/legacyDocTextInfo" Target="legacyDocTextInfo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drawings/_rels/vmlDrawing2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8.bin"/><Relationship Id="rId2" Type="http://schemas.microsoft.com/office/2006/relationships/legacyDiagramText" Target="legacyDiagramText7.bin"/><Relationship Id="rId1" Type="http://schemas.microsoft.com/office/2006/relationships/legacyDiagramText" Target="legacyDiagramText6.bin"/><Relationship Id="rId6" Type="http://schemas.microsoft.com/office/2006/relationships/legacyDiagramText" Target="legacyDiagramText11.bin"/><Relationship Id="rId5" Type="http://schemas.microsoft.com/office/2006/relationships/legacyDiagramText" Target="legacyDiagramText10.bin"/><Relationship Id="rId4" Type="http://schemas.microsoft.com/office/2006/relationships/legacyDiagramText" Target="legacyDiagramText9.bin"/></Relationships>
</file>

<file path=ppt/drawings/_rels/vmlDrawing3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19.bin"/><Relationship Id="rId3" Type="http://schemas.microsoft.com/office/2006/relationships/legacyDiagramText" Target="legacyDiagramText14.bin"/><Relationship Id="rId7" Type="http://schemas.microsoft.com/office/2006/relationships/legacyDiagramText" Target="legacyDiagramText18.bin"/><Relationship Id="rId2" Type="http://schemas.microsoft.com/office/2006/relationships/legacyDiagramText" Target="legacyDiagramText13.bin"/><Relationship Id="rId1" Type="http://schemas.microsoft.com/office/2006/relationships/legacyDiagramText" Target="legacyDiagramText12.bin"/><Relationship Id="rId6" Type="http://schemas.microsoft.com/office/2006/relationships/legacyDiagramText" Target="legacyDiagramText17.bin"/><Relationship Id="rId11" Type="http://schemas.microsoft.com/office/2006/relationships/legacyDiagramText" Target="legacyDiagramText22.bin"/><Relationship Id="rId5" Type="http://schemas.microsoft.com/office/2006/relationships/legacyDiagramText" Target="legacyDiagramText16.bin"/><Relationship Id="rId10" Type="http://schemas.microsoft.com/office/2006/relationships/legacyDiagramText" Target="legacyDiagramText21.bin"/><Relationship Id="rId4" Type="http://schemas.microsoft.com/office/2006/relationships/legacyDiagramText" Target="legacyDiagramText15.bin"/><Relationship Id="rId9" Type="http://schemas.microsoft.com/office/2006/relationships/legacyDiagramText" Target="legacyDiagramText20.bin"/></Relationships>
</file>

<file path=ppt/drawings/_rels/vmlDrawing4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25.bin"/><Relationship Id="rId2" Type="http://schemas.microsoft.com/office/2006/relationships/legacyDiagramText" Target="legacyDiagramText24.bin"/><Relationship Id="rId1" Type="http://schemas.microsoft.com/office/2006/relationships/legacyDiagramText" Target="legacyDiagramText23.bin"/></Relationships>
</file>

<file path=ppt/drawings/_rels/vmlDrawing5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28.bin"/><Relationship Id="rId2" Type="http://schemas.microsoft.com/office/2006/relationships/legacyDiagramText" Target="legacyDiagramText27.bin"/><Relationship Id="rId1" Type="http://schemas.microsoft.com/office/2006/relationships/legacyDiagramText" Target="legacyDiagramText26.bin"/></Relationships>
</file>

<file path=ppt/drawings/_rels/vmlDrawing6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1.bin"/><Relationship Id="rId7" Type="http://schemas.microsoft.com/office/2006/relationships/legacyDiagramText" Target="legacyDiagramText35.bin"/><Relationship Id="rId2" Type="http://schemas.microsoft.com/office/2006/relationships/legacyDiagramText" Target="legacyDiagramText30.bin"/><Relationship Id="rId1" Type="http://schemas.microsoft.com/office/2006/relationships/legacyDiagramText" Target="legacyDiagramText29.bin"/><Relationship Id="rId6" Type="http://schemas.microsoft.com/office/2006/relationships/legacyDiagramText" Target="legacyDiagramText34.bin"/><Relationship Id="rId5" Type="http://schemas.microsoft.com/office/2006/relationships/legacyDiagramText" Target="legacyDiagramText33.bin"/><Relationship Id="rId4" Type="http://schemas.microsoft.com/office/2006/relationships/legacyDiagramText" Target="legacyDiagramText32.bin"/></Relationships>
</file>

<file path=ppt/drawings/_rels/vmlDrawing7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8.bin"/><Relationship Id="rId2" Type="http://schemas.microsoft.com/office/2006/relationships/legacyDiagramText" Target="legacyDiagramText37.bin"/><Relationship Id="rId1" Type="http://schemas.microsoft.com/office/2006/relationships/legacyDiagramText" Target="legacyDiagramText36.bin"/><Relationship Id="rId6" Type="http://schemas.microsoft.com/office/2006/relationships/legacyDiagramText" Target="legacyDiagramText41.bin"/><Relationship Id="rId5" Type="http://schemas.microsoft.com/office/2006/relationships/legacyDiagramText" Target="legacyDiagramText40.bin"/><Relationship Id="rId4" Type="http://schemas.microsoft.com/office/2006/relationships/legacyDiagramText" Target="legacyDiagramText39.bin"/></Relationships>
</file>

<file path=ppt/drawings/_rels/vmlDrawing8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44.bin"/><Relationship Id="rId2" Type="http://schemas.microsoft.com/office/2006/relationships/legacyDiagramText" Target="legacyDiagramText43.bin"/><Relationship Id="rId1" Type="http://schemas.microsoft.com/office/2006/relationships/legacyDiagramText" Target="legacyDiagramText42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BFE048E7-FCE1-4464-BC22-CF80748561A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18436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CDFEDE-008C-4FEC-97C5-C35B4875BFEE}" type="slidenum">
              <a:rPr lang="el-GR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19460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CFFFAA-8B4F-4680-948F-D32FF4645B2A}" type="slidenum">
              <a:rPr lang="el-GR"/>
              <a:pPr/>
              <a:t>2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20484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636C5C-1657-4650-BFF1-9C7DFDE34B88}" type="slidenum">
              <a:rPr lang="el-GR"/>
              <a:pPr/>
              <a:t>3</a:t>
            </a:fld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21508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017DAA-2FD6-4AF4-8DBD-5779D769C1B0}" type="slidenum">
              <a:rPr lang="el-GR"/>
              <a:pPr/>
              <a:t>4</a:t>
            </a:fld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45E451-64BD-4D47-A97D-07E87AF17066}" type="slidenum">
              <a:rPr lang="el-GR"/>
              <a:pPr/>
              <a:t>5</a:t>
            </a:fld>
            <a:endParaRPr lang="el-GR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ctr" eaLnBrk="1" hangingPunct="1">
              <a:spcBef>
                <a:spcPct val="0"/>
              </a:spcBef>
            </a:pPr>
            <a:endParaRPr lang="el-GR" b="1" smtClean="0"/>
          </a:p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23556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51F814-286B-48A9-B767-ABFDFBEAFCDF}" type="slidenum">
              <a:rPr lang="el-GR"/>
              <a:pPr/>
              <a:t>6</a:t>
            </a:fld>
            <a:endParaRPr lang="el-G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24580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C4951E-2B41-4951-8B74-85F948D7CC90}" type="slidenum">
              <a:rPr lang="el-GR"/>
              <a:pPr/>
              <a:t>7</a:t>
            </a:fld>
            <a:endParaRPr lang="el-G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25604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EF329B-DC63-45D9-A632-8D801722F5C8}" type="slidenum">
              <a:rPr lang="el-GR"/>
              <a:pPr/>
              <a:t>8</a:t>
            </a:fld>
            <a:endParaRPr lang="el-G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26628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65D17D-C354-499C-8815-9CE3B44119AE}" type="slidenum">
              <a:rPr lang="el-GR"/>
              <a:pPr/>
              <a:t>9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 τρίγωνο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15 - Ομάδα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5 - Ελεύθερη σχεδίαση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6 - Ελεύθερη σχεδίαση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7 - Ελεύθερη σχεδίαση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9 - Ευθεία γραμμή σύνδεσης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11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l-GR" altLang="en-US"/>
          </a:p>
        </p:txBody>
      </p:sp>
      <p:sp>
        <p:nvSpPr>
          <p:cNvPr id="12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l-GR" altLang="en-US"/>
          </a:p>
        </p:txBody>
      </p:sp>
      <p:sp>
        <p:nvSpPr>
          <p:cNvPr id="13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F685207-D8A4-409C-A6DE-EEDAABC46DFE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5" name="2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6" name="17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1B62C-B196-4AE8-BDF1-EE2FEF5FCF43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5" name="2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6" name="17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F1A30-AF0D-441E-9CEF-06E928FE1E75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Τίτλος και Διάγραμμα ή Οργανόγραμμ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SmartArt"/>
          <p:cNvSpPr>
            <a:spLocks noGrp="1"/>
          </p:cNvSpPr>
          <p:nvPr>
            <p:ph type="dgm" idx="1"/>
          </p:nvPr>
        </p:nvSpPr>
        <p:spPr>
          <a:xfrm>
            <a:off x="457200" y="1719263"/>
            <a:ext cx="8229600" cy="4411662"/>
          </a:xfrm>
        </p:spPr>
        <p:txBody>
          <a:bodyPr>
            <a:normAutofit/>
          </a:bodyPr>
          <a:lstStyle/>
          <a:p>
            <a:pPr lvl="0"/>
            <a:endParaRPr lang="el-GR" noProof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A2AF51-97A2-4548-8EEC-D5190B28D502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4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5" name="2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6" name="17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FFEF9-924F-45C7-B0E1-6DD41C5BB43D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Διάσημα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4 - Διάσημα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l-GR" altLang="en-US"/>
          </a:p>
        </p:txBody>
      </p:sp>
      <p:sp>
        <p:nvSpPr>
          <p:cNvPr id="7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l-GR" altLang="en-US"/>
          </a:p>
        </p:txBody>
      </p:sp>
      <p:sp>
        <p:nvSpPr>
          <p:cNvPr id="8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6B51E42-6F41-4637-9077-C0F19F54090B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5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6" name="2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7" name="17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9B941-2C94-4E01-9431-C68FE9B742CC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l-GR" altLang="en-US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l-GR" alt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6425549-4C41-4129-A716-675971115B17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4" name="2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5" name="17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56320-1677-46AF-A822-AF48EF96CA2F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3" name="2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4" name="17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459ED-0A0D-4A13-BE32-8437ECF74415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l-GR" alt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l-GR" alt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608B776-6104-46EF-A819-8C45ADFAE8B9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Ελεύθερη σχεδίαση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5 - Ελεύθερη σχεδίαση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7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- Διάσημα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9 - Διάσημα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l-GR" noProof="0" smtClean="0"/>
              <a:t>Κάντε κλικ στο εικονίδιο για να προσθέσετε μια εικόνα</a:t>
            </a:r>
            <a:endParaRPr lang="en-US" noProof="0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11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l-GR" altLang="en-US"/>
          </a:p>
        </p:txBody>
      </p:sp>
      <p:sp>
        <p:nvSpPr>
          <p:cNvPr id="12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l-GR" altLang="en-US"/>
          </a:p>
        </p:txBody>
      </p:sp>
      <p:sp>
        <p:nvSpPr>
          <p:cNvPr id="13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10640C9-5B87-475D-A2DB-BA56C5DCD05C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Ελεύθερη σχεδίαση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11 - Ελεύθερη σχεδίαση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13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14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9225" name="29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l-GR" altLang="en-US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l-GR" altLang="en-US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E51BE70-CC18-47F2-8C63-534E925B0ADC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57" r:id="rId2"/>
    <p:sldLayoutId id="2147483864" r:id="rId3"/>
    <p:sldLayoutId id="2147483858" r:id="rId4"/>
    <p:sldLayoutId id="2147483865" r:id="rId5"/>
    <p:sldLayoutId id="2147483859" r:id="rId6"/>
    <p:sldLayoutId id="2147483860" r:id="rId7"/>
    <p:sldLayoutId id="2147483866" r:id="rId8"/>
    <p:sldLayoutId id="2147483867" r:id="rId9"/>
    <p:sldLayoutId id="2147483861" r:id="rId10"/>
    <p:sldLayoutId id="2147483862" r:id="rId11"/>
    <p:sldLayoutId id="2147483868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1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1700808"/>
            <a:ext cx="7772400" cy="1829761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sz="4400"/>
              <a:t>Η ΚΟΙΝΩΝΙΚΗ ΘΕΩΡΙΑ</a:t>
            </a:r>
            <a:br>
              <a:rPr lang="el-GR" sz="4400"/>
            </a:br>
            <a:r>
              <a:rPr lang="en-US" sz="4400"/>
              <a:t>BANDURA</a:t>
            </a:r>
            <a:endParaRPr lang="el-GR" sz="440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301208"/>
            <a:ext cx="7772400" cy="1401613"/>
          </a:xfrm>
        </p:spPr>
        <p:txBody>
          <a:bodyPr/>
          <a:lstStyle/>
          <a:p>
            <a:pPr marR="0"/>
            <a:r>
              <a:rPr lang="el-GR" dirty="0" smtClean="0">
                <a:solidFill>
                  <a:schemeClr val="bg1"/>
                </a:solidFill>
              </a:rPr>
              <a:t>ΞΑΝΘΟΥΛΗ ΜΑΡΙΑ</a:t>
            </a:r>
            <a:endParaRPr lang="en-US" dirty="0" smtClean="0">
              <a:solidFill>
                <a:schemeClr val="bg1"/>
              </a:solidFill>
            </a:endParaRPr>
          </a:p>
          <a:p>
            <a:pPr marR="0"/>
            <a:r>
              <a:rPr lang="el-GR" dirty="0" smtClean="0">
                <a:solidFill>
                  <a:schemeClr val="bg1"/>
                </a:solidFill>
              </a:rPr>
              <a:t>ΘΕΩΡΙΕΣ ΜΑΘΗΣΗΣ</a:t>
            </a:r>
          </a:p>
          <a:p>
            <a:pPr marR="0"/>
            <a:r>
              <a:rPr lang="el-GR" dirty="0" smtClean="0">
                <a:solidFill>
                  <a:schemeClr val="bg1"/>
                </a:solidFill>
              </a:rPr>
              <a:t>ΕΞΑΜΗΝΟ Α</a:t>
            </a:r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21505" name="Picture 1" descr="C:\Users\Acer\Desktop\A_bandur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2708920"/>
            <a:ext cx="2736304" cy="2439327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l-GR" dirty="0"/>
          </a:p>
        </p:txBody>
      </p:sp>
      <p:graphicFrame>
        <p:nvGraphicFramePr>
          <p:cNvPr id="1026" name="Organization Chart 7"/>
          <p:cNvGraphicFramePr>
            <a:graphicFrameLocks/>
          </p:cNvGraphicFramePr>
          <p:nvPr>
            <p:ph type="dgm" idx="1"/>
          </p:nvPr>
        </p:nvGraphicFramePr>
        <p:xfrm>
          <a:off x="108520" y="431750"/>
          <a:ext cx="9144000" cy="6597650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04664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00875" y="404664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subSp spid="_x0000_s1032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>
                                            <p:subSp spid="_x0000_s1032"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>
                                            <p:subSp spid="_x0000_s1032"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6">
                                            <p:subSp spid="_x0000_s1032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subSp spid="_x0000_s1033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>
                                            <p:subSp spid="_x0000_s1033"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>
                                            <p:subSp spid="_x0000_s1033"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6">
                                            <p:subSp spid="_x0000_s1033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subSp spid="_x0000_s1034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6">
                                            <p:subSp spid="_x0000_s1034"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6">
                                            <p:subSp spid="_x0000_s1034"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6">
                                            <p:subSp spid="_x0000_s1034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subSp spid="_x0000_s1035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6">
                                            <p:subSp spid="_x0000_s1035"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6">
                                            <p:subSp spid="_x0000_s1035"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26">
                                            <p:subSp spid="_x0000_s1035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subSp spid="_x0000_s1036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6">
                                            <p:subSp spid="_x0000_s1036"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6">
                                            <p:subSp spid="_x0000_s1036"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26">
                                            <p:subSp spid="_x0000_s1036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Dgm spid="1026" grpId="0" bld="breadthByLvl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l-GR"/>
          </a:p>
        </p:txBody>
      </p:sp>
      <p:graphicFrame>
        <p:nvGraphicFramePr>
          <p:cNvPr id="2050" name="Organization Chart 7"/>
          <p:cNvGraphicFramePr>
            <a:graphicFrameLocks/>
          </p:cNvGraphicFramePr>
          <p:nvPr>
            <p:ph type="dgm" idx="1"/>
          </p:nvPr>
        </p:nvGraphicFramePr>
        <p:xfrm>
          <a:off x="0" y="-19050"/>
          <a:ext cx="9144000" cy="6688138"/>
        </p:xfrm>
        <a:graphic>
          <a:graphicData uri="http://schemas.openxmlformats.org/drawingml/2006/compatibility">
            <com:legacyDrawing xmlns:com="http://schemas.openxmlformats.org/drawingml/2006/compatibility" spid="_x0000_s2050"/>
          </a:graphicData>
        </a:graphic>
      </p:graphicFrame>
      <p:pic>
        <p:nvPicPr>
          <p:cNvPr id="4" name="Picture 9" descr="C:\Users\Acer\Desktop\φ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1988840"/>
            <a:ext cx="1547664" cy="3528392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subSp spid="_x0000_s2057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>
                                            <p:subSp spid="_x0000_s2057"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>
                                            <p:subSp spid="_x0000_s2057"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>
                                            <p:subSp spid="_x0000_s2057"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0">
                                            <p:subSp spid="_x0000_s2057"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subSp spid="_x0000_s2058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50">
                                            <p:subSp spid="_x0000_s2058"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0">
                                            <p:subSp spid="_x0000_s2058"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0">
                                            <p:subSp spid="_x0000_s2058"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0">
                                            <p:subSp spid="_x0000_s2058"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subSp spid="_x0000_s2059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50">
                                            <p:subSp spid="_x0000_s2059"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0">
                                            <p:subSp spid="_x0000_s2059"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50">
                                            <p:subSp spid="_x0000_s2059"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50">
                                            <p:subSp spid="_x0000_s2059"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subSp spid="_x0000_s2060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50">
                                            <p:subSp spid="_x0000_s2060"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50">
                                            <p:subSp spid="_x0000_s2060"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50">
                                            <p:subSp spid="_x0000_s2060"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50">
                                            <p:subSp spid="_x0000_s2060"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subSp spid="_x0000_s2061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050">
                                            <p:subSp spid="_x0000_s2061"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50">
                                            <p:subSp spid="_x0000_s2061"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50">
                                            <p:subSp spid="_x0000_s2061"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50">
                                            <p:subSp spid="_x0000_s2061"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subSp spid="_x0000_s2062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050">
                                            <p:subSp spid="_x0000_s2062"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50">
                                            <p:subSp spid="_x0000_s2062"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50">
                                            <p:subSp spid="_x0000_s2062"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50">
                                            <p:subSp spid="_x0000_s2062"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Dgm spid="2050" grpId="0" bld="breadthByNod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l-GR" sz="900" b="0" dirty="0"/>
          </a:p>
        </p:txBody>
      </p:sp>
      <p:graphicFrame>
        <p:nvGraphicFramePr>
          <p:cNvPr id="3074" name="Organization Chart 7"/>
          <p:cNvGraphicFramePr>
            <a:graphicFrameLocks/>
          </p:cNvGraphicFramePr>
          <p:nvPr>
            <p:ph type="dgm" idx="1"/>
          </p:nvPr>
        </p:nvGraphicFramePr>
        <p:xfrm>
          <a:off x="0" y="0"/>
          <a:ext cx="9144000" cy="6669088"/>
        </p:xfrm>
        <a:graphic>
          <a:graphicData uri="http://schemas.openxmlformats.org/drawingml/2006/compatibility">
            <com:legacyDrawing xmlns:com="http://schemas.openxmlformats.org/drawingml/2006/compatibility" spid="_x0000_s3074"/>
          </a:graphicData>
        </a:graphic>
      </p:graphicFrame>
      <p:pic>
        <p:nvPicPr>
          <p:cNvPr id="4" name="Picture 11" descr="C:\Users\Acer\Desktop\γ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4208" y="188640"/>
            <a:ext cx="1440160" cy="1224136"/>
          </a:xfrm>
          <a:prstGeom prst="rect">
            <a:avLst/>
          </a:prstGeom>
          <a:noFill/>
        </p:spPr>
      </p:pic>
      <p:pic>
        <p:nvPicPr>
          <p:cNvPr id="5" name="Picture 10" descr="C:\Users\Acer\Desktop\ν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55776" y="188640"/>
            <a:ext cx="1085205" cy="1224136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subSp spid="_x0000_s3086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>
                                            <p:subSp spid="_x0000_s3086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subSp spid="_x0000_s3087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4">
                                            <p:subSp spid="_x0000_s3087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subSp spid="_x0000_s3088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074">
                                            <p:subSp spid="_x0000_s3088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subSp spid="_x0000_s3089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074">
                                            <p:subSp spid="_x0000_s3089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subSp spid="_x0000_s3090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074">
                                            <p:subSp spid="_x0000_s3090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subSp spid="_x0000_s3091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074">
                                            <p:subSp spid="_x0000_s3091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subSp spid="_x0000_s3094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074">
                                            <p:subSp spid="_x0000_s3094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subSp spid="_x0000_s3095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074">
                                            <p:subSp spid="_x0000_s3095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subSp spid="_x0000_s3096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074">
                                            <p:subSp spid="_x0000_s3096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subSp spid="_x0000_s3092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074">
                                            <p:subSp spid="_x0000_s3092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subSp spid="_x0000_s3093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074">
                                            <p:subSp spid="_x0000_s3093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Dgm spid="3074" grpId="0" bld="breadthByLvl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l-GR"/>
          </a:p>
        </p:txBody>
      </p:sp>
      <p:graphicFrame>
        <p:nvGraphicFramePr>
          <p:cNvPr id="4098" name="Organization Chart 7"/>
          <p:cNvGraphicFramePr>
            <a:graphicFrameLocks/>
          </p:cNvGraphicFramePr>
          <p:nvPr>
            <p:ph type="dgm" idx="1"/>
          </p:nvPr>
        </p:nvGraphicFramePr>
        <p:xfrm>
          <a:off x="625475" y="1735138"/>
          <a:ext cx="7907338" cy="4376737"/>
        </p:xfrm>
        <a:graphic>
          <a:graphicData uri="http://schemas.openxmlformats.org/drawingml/2006/compatibility">
            <com:legacyDrawing xmlns:com="http://schemas.openxmlformats.org/drawingml/2006/compatibility" spid="_x0000_s4098"/>
          </a:graphicData>
        </a:graphic>
      </p:graphicFrame>
      <p:sp>
        <p:nvSpPr>
          <p:cNvPr id="4106" name="AutoShape 24"/>
          <p:cNvSpPr>
            <a:spLocks noChangeArrowheads="1"/>
          </p:cNvSpPr>
          <p:nvPr/>
        </p:nvSpPr>
        <p:spPr bwMode="auto">
          <a:xfrm>
            <a:off x="6335713" y="188913"/>
            <a:ext cx="2808287" cy="1511300"/>
          </a:xfrm>
          <a:prstGeom prst="cloudCallout">
            <a:avLst>
              <a:gd name="adj1" fmla="val -43727"/>
              <a:gd name="adj2" fmla="val 114704"/>
            </a:avLst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l-GR" sz="1400" b="1"/>
              <a:t>Σ=ΣΥΜΠΕΡΙΦΟΡΑ</a:t>
            </a:r>
          </a:p>
          <a:p>
            <a:pPr algn="ctr"/>
            <a:r>
              <a:rPr lang="el-GR" sz="1400" b="1"/>
              <a:t>Α=ΑΤΟΜΟ</a:t>
            </a:r>
          </a:p>
          <a:p>
            <a:pPr algn="ctr"/>
            <a:r>
              <a:rPr lang="el-GR" sz="1400" b="1"/>
              <a:t>Π=ΠΕΡΙΒΑΛΛΟΝ</a:t>
            </a:r>
          </a:p>
        </p:txBody>
      </p:sp>
      <p:sp>
        <p:nvSpPr>
          <p:cNvPr id="4107" name="AutoShape 27"/>
          <p:cNvSpPr>
            <a:spLocks noChangeArrowheads="1"/>
          </p:cNvSpPr>
          <p:nvPr/>
        </p:nvSpPr>
        <p:spPr bwMode="auto">
          <a:xfrm>
            <a:off x="6804025" y="4724400"/>
            <a:ext cx="360363" cy="288925"/>
          </a:xfrm>
          <a:prstGeom prst="leftRightArrow">
            <a:avLst>
              <a:gd name="adj1" fmla="val 50000"/>
              <a:gd name="adj2" fmla="val 249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subSp spid="_x0000_s4102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098">
                                            <p:subSp spid="_x0000_s4102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subSp spid="_x0000_s4103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098">
                                            <p:subSp spid="_x0000_s4103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subSp spid="_x0000_s4104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098">
                                            <p:subSp spid="_x0000_s4104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Dgm spid="4098" grpId="0" bld="breadthByLvl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4" name="Rectangle 1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/>
              <a:t>ΑΜΦΙΔΡΟΜΟΣ ΝΤΕΤΕΡΜΙΝΙΣΜΟΣ</a:t>
            </a:r>
          </a:p>
        </p:txBody>
      </p:sp>
      <p:graphicFrame>
        <p:nvGraphicFramePr>
          <p:cNvPr id="5122" name="Diagram 5"/>
          <p:cNvGraphicFramePr>
            <a:graphicFrameLocks/>
          </p:cNvGraphicFramePr>
          <p:nvPr>
            <p:ph type="dgm" idx="1"/>
          </p:nvPr>
        </p:nvGraphicFramePr>
        <p:xfrm>
          <a:off x="2771775" y="1557338"/>
          <a:ext cx="3543300" cy="3494087"/>
        </p:xfrm>
        <a:graphic>
          <a:graphicData uri="http://schemas.openxmlformats.org/drawingml/2006/compatibility">
            <com:legacyDrawing xmlns:com="http://schemas.openxmlformats.org/drawingml/2006/compatibility" spid="_x0000_s5122"/>
          </a:graphicData>
        </a:graphic>
      </p:graphicFrame>
      <p:sp>
        <p:nvSpPr>
          <p:cNvPr id="5131" name="AutoShape 17"/>
          <p:cNvSpPr>
            <a:spLocks noChangeArrowheads="1"/>
          </p:cNvSpPr>
          <p:nvPr/>
        </p:nvSpPr>
        <p:spPr bwMode="auto">
          <a:xfrm>
            <a:off x="0" y="1484313"/>
            <a:ext cx="2914650" cy="3241675"/>
          </a:xfrm>
          <a:prstGeom prst="verticalScroll">
            <a:avLst>
              <a:gd name="adj" fmla="val 12500"/>
            </a:avLst>
          </a:prstGeom>
          <a:solidFill>
            <a:srgbClr val="FFFF00">
              <a:alpha val="30196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dirty="0"/>
              <a:t>ΤΟ ΚΆΘΕ ΣΤΟΙΧΕΙΟ</a:t>
            </a:r>
          </a:p>
          <a:p>
            <a:pPr algn="ctr"/>
            <a:r>
              <a:rPr lang="el-GR" dirty="0"/>
              <a:t>ΥΠΕΡΙΣΧΥΕΙ </a:t>
            </a:r>
          </a:p>
          <a:p>
            <a:pPr algn="ctr"/>
            <a:r>
              <a:rPr lang="el-GR" dirty="0"/>
              <a:t>ΑΝΑΛΟΓΑ ΜΕ</a:t>
            </a:r>
          </a:p>
          <a:p>
            <a:pPr algn="ctr"/>
            <a:r>
              <a:rPr lang="el-GR" dirty="0"/>
              <a:t> ΤΗ ΠΕΡΙΠΤΩΣΗ </a:t>
            </a:r>
          </a:p>
          <a:p>
            <a:pPr algn="ctr"/>
            <a:r>
              <a:rPr lang="el-GR" dirty="0"/>
              <a:t>ΌΧΙ </a:t>
            </a:r>
          </a:p>
          <a:p>
            <a:pPr algn="ctr"/>
            <a:r>
              <a:rPr lang="el-GR" dirty="0"/>
              <a:t>ΑΞΙΟΛΟΓΙΚΑ</a:t>
            </a:r>
          </a:p>
        </p:txBody>
      </p:sp>
      <p:sp>
        <p:nvSpPr>
          <p:cNvPr id="5132" name="AutoShape 18"/>
          <p:cNvSpPr>
            <a:spLocks noChangeArrowheads="1"/>
          </p:cNvSpPr>
          <p:nvPr/>
        </p:nvSpPr>
        <p:spPr bwMode="auto">
          <a:xfrm>
            <a:off x="900113" y="5084763"/>
            <a:ext cx="7920037" cy="1657350"/>
          </a:xfrm>
          <a:prstGeom prst="horizontalScroll">
            <a:avLst>
              <a:gd name="adj" fmla="val 12500"/>
            </a:avLst>
          </a:prstGeom>
          <a:solidFill>
            <a:srgbClr val="FFFF00">
              <a:alpha val="14117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dirty="0"/>
              <a:t>ΥΠΑΡΧΟΥΝ ΣΤΑΤΙΚΕΣ ΕΠΙΔΡΑΣΕΙΣ (ΔΥΝΑΜΕΙ) ΤΙΣ ΟΠΟΙΕΣ ΤΟ ΑΤΟΜΟ</a:t>
            </a:r>
          </a:p>
          <a:p>
            <a:pPr algn="ctr"/>
            <a:r>
              <a:rPr lang="el-GR" dirty="0"/>
              <a:t>ΜΕΤΑΤΡΕΠΕΙ ΣΕ ΕΝΕΡΓΕΙΑ ΑΝΑΛΟΓΑ</a:t>
            </a:r>
          </a:p>
          <a:p>
            <a:pPr algn="ctr"/>
            <a:r>
              <a:rPr lang="el-GR" dirty="0"/>
              <a:t>ΜΕ ΤΟΥΣ ΠΑΡΑΓΟΝΤΕΣ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Dgm spid="5122" grpId="0"/>
      <p:bldP spid="5131" grpId="0" animBg="1"/>
      <p:bldP spid="513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9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l-GR" sz="300"/>
          </a:p>
        </p:txBody>
      </p:sp>
      <p:graphicFrame>
        <p:nvGraphicFramePr>
          <p:cNvPr id="6146" name="Organization Chart 5"/>
          <p:cNvGraphicFramePr>
            <a:graphicFrameLocks/>
          </p:cNvGraphicFramePr>
          <p:nvPr>
            <p:ph type="dgm" idx="1"/>
          </p:nvPr>
        </p:nvGraphicFramePr>
        <p:xfrm>
          <a:off x="250825" y="115888"/>
          <a:ext cx="8893175" cy="6742112"/>
        </p:xfrm>
        <a:graphic>
          <a:graphicData uri="http://schemas.openxmlformats.org/drawingml/2006/compatibility">
            <com:legacyDrawing xmlns:com="http://schemas.openxmlformats.org/drawingml/2006/compatibility" spid="_x0000_s6146"/>
          </a:graphicData>
        </a:graphic>
      </p:graphicFrame>
      <p:pic>
        <p:nvPicPr>
          <p:cNvPr id="6" name="Picture 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8304" y="908720"/>
            <a:ext cx="1524000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312" y="3717032"/>
            <a:ext cx="127635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80312" y="4725144"/>
            <a:ext cx="129614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80312" y="5783238"/>
            <a:ext cx="1287587" cy="107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subSp spid="_x0000_s6154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146">
                                            <p:subSp spid="_x0000_s6154"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146">
                                            <p:subSp spid="_x0000_s6154"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subSp spid="_x0000_s6155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146">
                                            <p:subSp spid="_x0000_s6155"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146">
                                            <p:subSp spid="_x0000_s6155"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subSp spid="_x0000_s6159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146">
                                            <p:subSp spid="_x0000_s6159"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146">
                                            <p:subSp spid="_x0000_s6159"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subSp spid="_x0000_s6160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6146">
                                            <p:subSp spid="_x0000_s6160"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6146">
                                            <p:subSp spid="_x0000_s6160"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subSp spid="_x0000_s6156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6146">
                                            <p:subSp spid="_x0000_s6156"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146">
                                            <p:subSp spid="_x0000_s6156"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subSp spid="_x0000_s6157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146">
                                            <p:subSp spid="_x0000_s6157"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146">
                                            <p:subSp spid="_x0000_s6157"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subSp spid="_x0000_s6158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6146">
                                            <p:subSp spid="_x0000_s6158"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6146">
                                            <p:subSp spid="_x0000_s6158"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Dgm spid="6146" grpId="0" bld="breadthByNod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l-GR"/>
          </a:p>
        </p:txBody>
      </p:sp>
      <p:graphicFrame>
        <p:nvGraphicFramePr>
          <p:cNvPr id="7170" name="Organization Chart 7"/>
          <p:cNvGraphicFramePr>
            <a:graphicFrameLocks/>
          </p:cNvGraphicFramePr>
          <p:nvPr>
            <p:ph type="dgm" idx="1"/>
          </p:nvPr>
        </p:nvGraphicFramePr>
        <p:xfrm>
          <a:off x="395288" y="260350"/>
          <a:ext cx="8256587" cy="5818188"/>
        </p:xfrm>
        <a:graphic>
          <a:graphicData uri="http://schemas.openxmlformats.org/drawingml/2006/compatibility">
            <com:legacyDrawing xmlns:com="http://schemas.openxmlformats.org/drawingml/2006/compatibility" spid="_x0000_s7170"/>
          </a:graphicData>
        </a:graphic>
      </p:graphicFrame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124744"/>
            <a:ext cx="2771800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subSp spid="_x0000_s7177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>
                                            <p:subSp spid="_x0000_s7177"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170">
                                            <p:subSp spid="_x0000_s7177"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170">
                                            <p:subSp spid="_x0000_s7177"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subSp spid="_x0000_s7178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170">
                                            <p:subSp spid="_x0000_s7178"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170">
                                            <p:subSp spid="_x0000_s7178"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170">
                                            <p:subSp spid="_x0000_s7178"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subSp spid="_x0000_s7179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170">
                                            <p:subSp spid="_x0000_s7179"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170">
                                            <p:subSp spid="_x0000_s7179"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170">
                                            <p:subSp spid="_x0000_s7179"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subSp spid="_x0000_s7180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170">
                                            <p:subSp spid="_x0000_s7180"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170">
                                            <p:subSp spid="_x0000_s7180"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170">
                                            <p:subSp spid="_x0000_s7180"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subSp spid="_x0000_s7181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7170">
                                            <p:subSp spid="_x0000_s7181"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7170">
                                            <p:subSp spid="_x0000_s7181"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7170">
                                            <p:subSp spid="_x0000_s7181"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subSp spid="_x0000_s7182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170">
                                            <p:subSp spid="_x0000_s7182"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7170">
                                            <p:subSp spid="_x0000_s7182"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7170">
                                            <p:subSp spid="_x0000_s7182"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Dgm spid="7170" grpId="0" bld="breadthByNod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40" name="Rectangle 3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l-GR"/>
          </a:p>
        </p:txBody>
      </p:sp>
      <p:graphicFrame>
        <p:nvGraphicFramePr>
          <p:cNvPr id="8194" name="Diagram 28"/>
          <p:cNvGraphicFramePr>
            <a:graphicFrameLocks/>
          </p:cNvGraphicFramePr>
          <p:nvPr>
            <p:ph type="dgm" idx="1"/>
          </p:nvPr>
        </p:nvGraphicFramePr>
        <p:xfrm>
          <a:off x="0" y="0"/>
          <a:ext cx="9144000" cy="6858000"/>
        </p:xfrm>
        <a:graphic>
          <a:graphicData uri="http://schemas.openxmlformats.org/drawingml/2006/compatibility">
            <com:legacyDrawing xmlns:com="http://schemas.openxmlformats.org/drawingml/2006/compatibility" spid="_x0000_s8194"/>
          </a:graphicData>
        </a:graphic>
      </p:graphicFrame>
      <p:sp>
        <p:nvSpPr>
          <p:cNvPr id="8202" name="AutoShape 41"/>
          <p:cNvSpPr>
            <a:spLocks noChangeArrowheads="1"/>
          </p:cNvSpPr>
          <p:nvPr/>
        </p:nvSpPr>
        <p:spPr bwMode="auto">
          <a:xfrm>
            <a:off x="250825" y="1700213"/>
            <a:ext cx="3671888" cy="2016125"/>
          </a:xfrm>
          <a:prstGeom prst="cloudCallout">
            <a:avLst>
              <a:gd name="adj1" fmla="val -33699"/>
              <a:gd name="adj2" fmla="val 138583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l-GR" sz="1600" dirty="0"/>
              <a:t>ΓΙΑΤΙ ΟΝΟΜΑΣΤΗΚΕ</a:t>
            </a:r>
          </a:p>
          <a:p>
            <a:pPr algn="ctr"/>
            <a:r>
              <a:rPr lang="el-GR" sz="1600" dirty="0"/>
              <a:t>ΚΟΙΝΩΝΙΚΟΓΝΩΣΤΙΚΗ</a:t>
            </a:r>
          </a:p>
          <a:p>
            <a:pPr algn="ctr"/>
            <a:r>
              <a:rPr lang="el-GR" sz="1600" dirty="0"/>
              <a:t>ΘΕΩΡΙΑ;</a:t>
            </a:r>
          </a:p>
        </p:txBody>
      </p:sp>
      <p:pic>
        <p:nvPicPr>
          <p:cNvPr id="5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2492896"/>
            <a:ext cx="157162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820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Dgm spid="8194" grpId="0"/>
      <p:bldP spid="8202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Συγκέντρωση">
  <a:themeElements>
    <a:clrScheme name="Αφθονί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Συγκέντρωση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Συγκέντρωση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379</TotalTime>
  <Words>263</Words>
  <Application>Microsoft Office PowerPoint</Application>
  <PresentationFormat>Προβολή στην οθόνη (4:3)</PresentationFormat>
  <Paragraphs>136</Paragraphs>
  <Slides>9</Slides>
  <Notes>9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6" baseType="lpstr">
      <vt:lpstr>Arial</vt:lpstr>
      <vt:lpstr>Lucida Sans Unicode</vt:lpstr>
      <vt:lpstr>Wingdings 3</vt:lpstr>
      <vt:lpstr>Verdana</vt:lpstr>
      <vt:lpstr>Wingdings 2</vt:lpstr>
      <vt:lpstr>Times New Roman</vt:lpstr>
      <vt:lpstr>Συγκέντρωση</vt:lpstr>
      <vt:lpstr>Η ΚΟΙΝΩΝΙΚΗ ΘΕΩΡΙΑ BANDURA</vt:lpstr>
      <vt:lpstr>Διαφάνεια 2</vt:lpstr>
      <vt:lpstr>Διαφάνεια 3</vt:lpstr>
      <vt:lpstr>Διαφάνεια 4</vt:lpstr>
      <vt:lpstr>Διαφάνεια 5</vt:lpstr>
      <vt:lpstr>ΑΜΦΙΔΡΟΜΟΣ ΝΤΕΤΕΡΜΙΝΙΣΜΟΣ</vt:lpstr>
      <vt:lpstr>Διαφάνεια 7</vt:lpstr>
      <vt:lpstr>Διαφάνεια 8</vt:lpstr>
      <vt:lpstr>Διαφάνεια 9</vt:lpstr>
    </vt:vector>
  </TitlesOfParts>
  <Company>XP Users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Kostantinos</dc:creator>
  <cp:lastModifiedBy>Acer</cp:lastModifiedBy>
  <cp:revision>25</cp:revision>
  <dcterms:created xsi:type="dcterms:W3CDTF">2011-01-21T14:25:35Z</dcterms:created>
  <dcterms:modified xsi:type="dcterms:W3CDTF">2011-02-22T20:29:22Z</dcterms:modified>
</cp:coreProperties>
</file>